
<file path=[Content_Types].xml><?xml version="1.0" encoding="utf-8"?>
<Types xmlns="http://schemas.openxmlformats.org/package/2006/content-types">
  <Default Extension="jpeg" ContentType="image/jpeg"/>
  <Default Extension="jpg" ContentType="image/jpeg"/>
  <Default Extension="mov" ContentType="video/quicktime"/>
  <Default Extension="png" ContentType="image/png"/>
  <Default Extension="rels" ContentType="application/vnd.openxmlformats-package.relationships+xml"/>
  <Default Extension="svg" ContentType="image/svg+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9" r:id="rId2"/>
    <p:sldId id="275" r:id="rId3"/>
    <p:sldId id="263" r:id="rId4"/>
    <p:sldId id="281" r:id="rId5"/>
    <p:sldId id="286" r:id="rId6"/>
    <p:sldId id="283" r:id="rId7"/>
    <p:sldId id="293" r:id="rId8"/>
    <p:sldId id="266" r:id="rId9"/>
    <p:sldId id="289" r:id="rId10"/>
    <p:sldId id="276" r:id="rId11"/>
    <p:sldId id="290" r:id="rId12"/>
    <p:sldId id="294"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F78E3C0E-1B0A-4C55-B0B8-9F9C9B5D1338}">
          <p14:sldIdLst>
            <p14:sldId id="259"/>
            <p14:sldId id="275"/>
            <p14:sldId id="263"/>
            <p14:sldId id="281"/>
            <p14:sldId id="286"/>
            <p14:sldId id="283"/>
            <p14:sldId id="293"/>
            <p14:sldId id="266"/>
            <p14:sldId id="289"/>
            <p14:sldId id="276"/>
            <p14:sldId id="290"/>
            <p14:sldId id="294"/>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E010C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83" autoAdjust="0"/>
    <p:restoredTop sz="92169" autoAdjust="0"/>
  </p:normalViewPr>
  <p:slideViewPr>
    <p:cSldViewPr snapToGrid="0">
      <p:cViewPr varScale="1">
        <p:scale>
          <a:sx n="105" d="100"/>
          <a:sy n="105" d="100"/>
        </p:scale>
        <p:origin x="880" y="2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48D04B-8315-495B-8A00-95B002793D8C}" type="datetimeFigureOut">
              <a:rPr lang="en-GB" smtClean="0"/>
              <a:t>15/03/2024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DEFD55-CEED-4F85-BF6C-959A54DFFA1D}" type="slidenum">
              <a:rPr lang="en-GB" smtClean="0"/>
              <a:t>‹#›</a:t>
            </a:fld>
            <a:endParaRPr lang="en-GB"/>
          </a:p>
        </p:txBody>
      </p:sp>
    </p:spTree>
    <p:extLst>
      <p:ext uri="{BB962C8B-B14F-4D97-AF65-F5344CB8AC3E}">
        <p14:creationId xmlns:p14="http://schemas.microsoft.com/office/powerpoint/2010/main" val="35856913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instructions: </a:t>
            </a:r>
            <a:r>
              <a:rPr lang="en-GB" sz="1800" dirty="0">
                <a:effectLst/>
                <a:latin typeface="Calibri" panose="020F0502020204030204" pitchFamily="34" charset="0"/>
                <a:ea typeface="Calibri" panose="020F0502020204030204" pitchFamily="34" charset="0"/>
                <a:cs typeface="Times New Roman" panose="02020603050405020304" pitchFamily="18" charset="0"/>
              </a:rPr>
              <a:t>Get the children into pairs. Ask one member of each pair to close their eyes. Ask the other member of the pair to look at you. Click ‘next’ on the slides to reveal a picture and show the children this picture. They are to draw this picture on their partner’s back. When they have finished, can their partner guess what they were drawing? Swap over and repeat! (Reveal further images by clicking ‘next’).</a:t>
            </a:r>
            <a:endParaRPr lang="en-GB" dirty="0"/>
          </a:p>
        </p:txBody>
      </p:sp>
      <p:sp>
        <p:nvSpPr>
          <p:cNvPr id="4" name="Slide Number Placeholder 3"/>
          <p:cNvSpPr>
            <a:spLocks noGrp="1"/>
          </p:cNvSpPr>
          <p:nvPr>
            <p:ph type="sldNum" sz="quarter" idx="5"/>
          </p:nvPr>
        </p:nvSpPr>
        <p:spPr/>
        <p:txBody>
          <a:bodyPr/>
          <a:lstStyle/>
          <a:p>
            <a:fld id="{33DEFD55-CEED-4F85-BF6C-959A54DFFA1D}" type="slidenum">
              <a:rPr lang="en-GB" smtClean="0"/>
              <a:t>2</a:t>
            </a:fld>
            <a:endParaRPr lang="en-GB"/>
          </a:p>
        </p:txBody>
      </p:sp>
    </p:spTree>
    <p:extLst>
      <p:ext uri="{BB962C8B-B14F-4D97-AF65-F5344CB8AC3E}">
        <p14:creationId xmlns:p14="http://schemas.microsoft.com/office/powerpoint/2010/main" val="9061490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 credit: </a:t>
            </a:r>
            <a:r>
              <a:rPr lang="en-US" b="0" i="0" dirty="0">
                <a:solidFill>
                  <a:srgbClr val="FFFFFF"/>
                </a:solidFill>
                <a:effectLst/>
                <a:latin typeface="Proxima Nova"/>
              </a:rPr>
              <a:t>NASA Goddard Space Flight Center, </a:t>
            </a:r>
            <a:r>
              <a:rPr lang="en-GB" b="0" i="0" cap="all" dirty="0">
                <a:solidFill>
                  <a:srgbClr val="000000"/>
                </a:solidFill>
                <a:effectLst/>
                <a:latin typeface="roboto condensed" panose="020F0502020204030204" pitchFamily="2" charset="0"/>
              </a:rPr>
              <a:t>CC BY 2.0 DEED.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solidFill>
                <a:srgbClr val="FFFFFF"/>
              </a:solidFill>
              <a:effectLst/>
              <a:latin typeface="Proxima Nova"/>
            </a:endParaRPr>
          </a:p>
          <a:p>
            <a:endParaRPr lang="en-GB" dirty="0"/>
          </a:p>
        </p:txBody>
      </p:sp>
      <p:sp>
        <p:nvSpPr>
          <p:cNvPr id="4" name="Slide Number Placeholder 3"/>
          <p:cNvSpPr>
            <a:spLocks noGrp="1"/>
          </p:cNvSpPr>
          <p:nvPr>
            <p:ph type="sldNum" sz="quarter" idx="5"/>
          </p:nvPr>
        </p:nvSpPr>
        <p:spPr/>
        <p:txBody>
          <a:bodyPr/>
          <a:lstStyle/>
          <a:p>
            <a:fld id="{33DEFD55-CEED-4F85-BF6C-959A54DFFA1D}" type="slidenum">
              <a:rPr lang="en-GB" smtClean="0"/>
              <a:t>5</a:t>
            </a:fld>
            <a:endParaRPr lang="en-GB"/>
          </a:p>
        </p:txBody>
      </p:sp>
    </p:spTree>
    <p:extLst>
      <p:ext uri="{BB962C8B-B14F-4D97-AF65-F5344CB8AC3E}">
        <p14:creationId xmlns:p14="http://schemas.microsoft.com/office/powerpoint/2010/main" val="11132053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15000"/>
              </a:lnSpc>
              <a:buFont typeface="Symbol" panose="05050102010706020507" pitchFamily="18" charset="2"/>
              <a:buNone/>
            </a:pPr>
            <a:r>
              <a:rPr lang="en-GB" dirty="0"/>
              <a:t>Further discussion questions: </a:t>
            </a:r>
          </a:p>
          <a:p>
            <a:pPr marL="342900" lvl="0" indent="-342900">
              <a:lnSpc>
                <a:spcPct val="115000"/>
              </a:lnSpc>
              <a:buFont typeface="Symbol" panose="05050102010706020507" pitchFamily="18" charset="2"/>
              <a:buChar char=""/>
            </a:pPr>
            <a:r>
              <a:rPr lang="en-GB" sz="1800" dirty="0">
                <a:effectLst/>
                <a:latin typeface="Calibri" panose="020F0502020204030204" pitchFamily="34" charset="0"/>
                <a:ea typeface="Calibri" panose="020F0502020204030204" pitchFamily="34" charset="0"/>
                <a:cs typeface="Times New Roman" panose="02020603050405020304" pitchFamily="18" charset="0"/>
              </a:rPr>
              <a:t>How do you feel when you read/hear the poem? </a:t>
            </a:r>
          </a:p>
          <a:p>
            <a:pPr marL="342900" lvl="0" indent="-342900" algn="l">
              <a:lnSpc>
                <a:spcPct val="115000"/>
              </a:lnSpc>
              <a:buFont typeface="Symbol" panose="05050102010706020507" pitchFamily="18" charset="2"/>
              <a:buChar char=""/>
            </a:pPr>
            <a:r>
              <a:rPr lang="en-GB" sz="1800" dirty="0">
                <a:effectLst/>
                <a:latin typeface="Calibri" panose="020F0502020204030204" pitchFamily="34" charset="0"/>
                <a:ea typeface="Calibri" panose="020F0502020204030204" pitchFamily="34" charset="0"/>
                <a:cs typeface="Times New Roman" panose="02020603050405020304" pitchFamily="18" charset="0"/>
              </a:rPr>
              <a:t>Can you name three people who care about you?</a:t>
            </a:r>
          </a:p>
          <a:p>
            <a:pPr marL="342900" lvl="0" indent="-342900" algn="l">
              <a:lnSpc>
                <a:spcPct val="115000"/>
              </a:lnSpc>
              <a:buFont typeface="Symbol" panose="05050102010706020507" pitchFamily="18" charset="2"/>
              <a:buChar char=""/>
            </a:pPr>
            <a:r>
              <a:rPr lang="en-GB" sz="1800" dirty="0">
                <a:effectLst/>
                <a:latin typeface="Calibri" panose="020F0502020204030204" pitchFamily="34" charset="0"/>
                <a:ea typeface="Calibri" panose="020F0502020204030204" pitchFamily="34" charset="0"/>
                <a:cs typeface="Times New Roman" panose="02020603050405020304" pitchFamily="18" charset="0"/>
              </a:rPr>
              <a:t>Can you think of a time you have been kind to someone? (This could be something really small like saying thank you to a bus driver, holding a door open for a teacher, smiling at a classmate or phoning a grandparent on their birthday!)</a:t>
            </a:r>
          </a:p>
          <a:p>
            <a:pPr marL="342900" lvl="0" indent="-342900" algn="l">
              <a:lnSpc>
                <a:spcPct val="115000"/>
              </a:lnSpc>
              <a:buFont typeface="Symbol" panose="05050102010706020507" pitchFamily="18" charset="2"/>
              <a:buChar char=""/>
            </a:pPr>
            <a:r>
              <a:rPr lang="en-GB" sz="1800" dirty="0">
                <a:effectLst/>
                <a:latin typeface="Calibri" panose="020F0502020204030204" pitchFamily="34" charset="0"/>
                <a:ea typeface="Calibri" panose="020F0502020204030204" pitchFamily="34" charset="0"/>
                <a:cs typeface="Times New Roman" panose="02020603050405020304" pitchFamily="18" charset="0"/>
              </a:rPr>
              <a:t>What does it mean to be ‘inspired’?</a:t>
            </a:r>
          </a:p>
          <a:p>
            <a:pPr marL="342900" lvl="0" indent="-342900" algn="l">
              <a:lnSpc>
                <a:spcPct val="115000"/>
              </a:lnSpc>
              <a:buFont typeface="Symbol" panose="05050102010706020507" pitchFamily="18" charset="2"/>
              <a:buChar char=""/>
            </a:pPr>
            <a:r>
              <a:rPr lang="en-GB" sz="1800" dirty="0">
                <a:effectLst/>
                <a:latin typeface="Calibri" panose="020F0502020204030204" pitchFamily="34" charset="0"/>
                <a:ea typeface="Calibri" panose="020F0502020204030204" pitchFamily="34" charset="0"/>
                <a:cs typeface="Times New Roman" panose="02020603050405020304" pitchFamily="18" charset="0"/>
              </a:rPr>
              <a:t>Can you think of a time someone in this class has inspired you? (Perhaps you saw someone trying their best at a difficult maths problem and were inspired to have a go yourself? Or maybe someone inspired you with their passion, enthusiasm, resilience or teamwork skills?)</a:t>
            </a:r>
          </a:p>
          <a:p>
            <a:endParaRPr lang="en-GB" dirty="0"/>
          </a:p>
          <a:p>
            <a:endParaRPr lang="en-GB" dirty="0"/>
          </a:p>
        </p:txBody>
      </p:sp>
      <p:sp>
        <p:nvSpPr>
          <p:cNvPr id="4" name="Slide Number Placeholder 3"/>
          <p:cNvSpPr>
            <a:spLocks noGrp="1"/>
          </p:cNvSpPr>
          <p:nvPr>
            <p:ph type="sldNum" sz="quarter" idx="5"/>
          </p:nvPr>
        </p:nvSpPr>
        <p:spPr/>
        <p:txBody>
          <a:bodyPr/>
          <a:lstStyle/>
          <a:p>
            <a:fld id="{33DEFD55-CEED-4F85-BF6C-959A54DFFA1D}" type="slidenum">
              <a:rPr lang="en-GB" smtClean="0"/>
              <a:t>6</a:t>
            </a:fld>
            <a:endParaRPr lang="en-GB"/>
          </a:p>
        </p:txBody>
      </p:sp>
    </p:spTree>
    <p:extLst>
      <p:ext uri="{BB962C8B-B14F-4D97-AF65-F5344CB8AC3E}">
        <p14:creationId xmlns:p14="http://schemas.microsoft.com/office/powerpoint/2010/main" val="128026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15000"/>
              </a:lnSpc>
              <a:buFont typeface="Symbol" panose="05050102010706020507" pitchFamily="18" charset="2"/>
              <a:buNone/>
            </a:pPr>
            <a:r>
              <a:rPr lang="en-GB" dirty="0"/>
              <a:t>Further discussion questions: </a:t>
            </a:r>
          </a:p>
          <a:p>
            <a:pPr marL="342900" lvl="0" indent="-342900">
              <a:lnSpc>
                <a:spcPct val="115000"/>
              </a:lnSpc>
              <a:buFont typeface="Symbol" panose="05050102010706020507" pitchFamily="18" charset="2"/>
              <a:buChar char=""/>
            </a:pPr>
            <a:r>
              <a:rPr lang="en-GB" sz="1800" dirty="0">
                <a:effectLst/>
                <a:latin typeface="Calibri" panose="020F0502020204030204" pitchFamily="34" charset="0"/>
                <a:ea typeface="Calibri" panose="020F0502020204030204" pitchFamily="34" charset="0"/>
                <a:cs typeface="Times New Roman" panose="02020603050405020304" pitchFamily="18" charset="0"/>
              </a:rPr>
              <a:t>How do you feel when you read/hear the poem? </a:t>
            </a:r>
          </a:p>
          <a:p>
            <a:pPr marL="342900" lvl="0" indent="-342900" algn="l">
              <a:lnSpc>
                <a:spcPct val="115000"/>
              </a:lnSpc>
              <a:buFont typeface="Symbol" panose="05050102010706020507" pitchFamily="18" charset="2"/>
              <a:buChar char=""/>
            </a:pPr>
            <a:r>
              <a:rPr lang="en-GB" sz="1800" dirty="0">
                <a:effectLst/>
                <a:latin typeface="Calibri" panose="020F0502020204030204" pitchFamily="34" charset="0"/>
                <a:ea typeface="Calibri" panose="020F0502020204030204" pitchFamily="34" charset="0"/>
                <a:cs typeface="Times New Roman" panose="02020603050405020304" pitchFamily="18" charset="0"/>
              </a:rPr>
              <a:t>Can you name three people who care about you?</a:t>
            </a:r>
          </a:p>
          <a:p>
            <a:pPr marL="342900" lvl="0" indent="-342900" algn="l">
              <a:lnSpc>
                <a:spcPct val="115000"/>
              </a:lnSpc>
              <a:buFont typeface="Symbol" panose="05050102010706020507" pitchFamily="18" charset="2"/>
              <a:buChar char=""/>
            </a:pPr>
            <a:r>
              <a:rPr lang="en-GB" sz="1800" dirty="0">
                <a:effectLst/>
                <a:latin typeface="Calibri" panose="020F0502020204030204" pitchFamily="34" charset="0"/>
                <a:ea typeface="Calibri" panose="020F0502020204030204" pitchFamily="34" charset="0"/>
                <a:cs typeface="Times New Roman" panose="02020603050405020304" pitchFamily="18" charset="0"/>
              </a:rPr>
              <a:t>Can you think of a time you have been kind to someone? (This could be something really small like saying thank you to a bus driver, holding a door open for a teacher, smiling at a classmate or phoning a grandparent on their birthday!)</a:t>
            </a:r>
          </a:p>
          <a:p>
            <a:pPr marL="342900" lvl="0" indent="-342900" algn="l">
              <a:lnSpc>
                <a:spcPct val="115000"/>
              </a:lnSpc>
              <a:buFont typeface="Symbol" panose="05050102010706020507" pitchFamily="18" charset="2"/>
              <a:buChar char=""/>
            </a:pPr>
            <a:r>
              <a:rPr lang="en-GB" sz="1800" dirty="0">
                <a:effectLst/>
                <a:latin typeface="Calibri" panose="020F0502020204030204" pitchFamily="34" charset="0"/>
                <a:ea typeface="Calibri" panose="020F0502020204030204" pitchFamily="34" charset="0"/>
                <a:cs typeface="Times New Roman" panose="02020603050405020304" pitchFamily="18" charset="0"/>
              </a:rPr>
              <a:t>What does it mean to be ‘inspired’?</a:t>
            </a:r>
          </a:p>
          <a:p>
            <a:pPr marL="342900" lvl="0" indent="-342900" algn="l">
              <a:lnSpc>
                <a:spcPct val="115000"/>
              </a:lnSpc>
              <a:buFont typeface="Symbol" panose="05050102010706020507" pitchFamily="18" charset="2"/>
              <a:buChar char=""/>
            </a:pPr>
            <a:r>
              <a:rPr lang="en-GB" sz="1800" dirty="0">
                <a:effectLst/>
                <a:latin typeface="Calibri" panose="020F0502020204030204" pitchFamily="34" charset="0"/>
                <a:ea typeface="Calibri" panose="020F0502020204030204" pitchFamily="34" charset="0"/>
                <a:cs typeface="Times New Roman" panose="02020603050405020304" pitchFamily="18" charset="0"/>
              </a:rPr>
              <a:t>Can you think of a time someone in this class has inspired you? (Perhaps you saw someone trying their best at a difficult maths problem and were inspired to have a go yourself? Or maybe someone inspired you with their passion, enthusiasm, resilience or teamwork skills?)</a:t>
            </a:r>
          </a:p>
          <a:p>
            <a:endParaRPr lang="en-GB" dirty="0"/>
          </a:p>
          <a:p>
            <a:endParaRPr lang="en-GB" dirty="0"/>
          </a:p>
        </p:txBody>
      </p:sp>
      <p:sp>
        <p:nvSpPr>
          <p:cNvPr id="4" name="Slide Number Placeholder 3"/>
          <p:cNvSpPr>
            <a:spLocks noGrp="1"/>
          </p:cNvSpPr>
          <p:nvPr>
            <p:ph type="sldNum" sz="quarter" idx="5"/>
          </p:nvPr>
        </p:nvSpPr>
        <p:spPr/>
        <p:txBody>
          <a:bodyPr/>
          <a:lstStyle/>
          <a:p>
            <a:fld id="{33DEFD55-CEED-4F85-BF6C-959A54DFFA1D}" type="slidenum">
              <a:rPr lang="en-GB" smtClean="0"/>
              <a:t>7</a:t>
            </a:fld>
            <a:endParaRPr lang="en-GB"/>
          </a:p>
        </p:txBody>
      </p:sp>
    </p:spTree>
    <p:extLst>
      <p:ext uri="{BB962C8B-B14F-4D97-AF65-F5344CB8AC3E}">
        <p14:creationId xmlns:p14="http://schemas.microsoft.com/office/powerpoint/2010/main" val="1958972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AA0FB7-DD85-4714-8165-280B57BA4A4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1BC23140-6AF2-4CA3-9DBA-4C8298B3E1D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D67316F1-16A4-4816-97F1-A327A8B16ED6}"/>
              </a:ext>
            </a:extLst>
          </p:cNvPr>
          <p:cNvSpPr>
            <a:spLocks noGrp="1"/>
          </p:cNvSpPr>
          <p:nvPr>
            <p:ph type="dt" sz="half" idx="10"/>
          </p:nvPr>
        </p:nvSpPr>
        <p:spPr/>
        <p:txBody>
          <a:bodyPr/>
          <a:lstStyle/>
          <a:p>
            <a:fld id="{E10924EC-E82E-4D74-A0E7-7883E000F571}" type="datetimeFigureOut">
              <a:rPr lang="en-GB" smtClean="0"/>
              <a:t>15/03/2024</a:t>
            </a:fld>
            <a:endParaRPr lang="en-GB"/>
          </a:p>
        </p:txBody>
      </p:sp>
      <p:sp>
        <p:nvSpPr>
          <p:cNvPr id="5" name="Footer Placeholder 4">
            <a:extLst>
              <a:ext uri="{FF2B5EF4-FFF2-40B4-BE49-F238E27FC236}">
                <a16:creationId xmlns:a16="http://schemas.microsoft.com/office/drawing/2014/main" id="{451BAEFC-AB3F-4F8A-BBF5-954F74BA716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0382824-E00E-4817-AA1B-401B3EBAC0C3}"/>
              </a:ext>
            </a:extLst>
          </p:cNvPr>
          <p:cNvSpPr>
            <a:spLocks noGrp="1"/>
          </p:cNvSpPr>
          <p:nvPr>
            <p:ph type="sldNum" sz="quarter" idx="12"/>
          </p:nvPr>
        </p:nvSpPr>
        <p:spPr/>
        <p:txBody>
          <a:bodyPr/>
          <a:lstStyle/>
          <a:p>
            <a:fld id="{E27F8341-3541-4B4C-A44E-251981CDED97}" type="slidenum">
              <a:rPr lang="en-GB" smtClean="0"/>
              <a:t>‹#›</a:t>
            </a:fld>
            <a:endParaRPr lang="en-GB"/>
          </a:p>
        </p:txBody>
      </p:sp>
    </p:spTree>
    <p:extLst>
      <p:ext uri="{BB962C8B-B14F-4D97-AF65-F5344CB8AC3E}">
        <p14:creationId xmlns:p14="http://schemas.microsoft.com/office/powerpoint/2010/main" val="25513165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C804C3-90C1-463A-8C34-4C561C7CB7B5}"/>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4A4DA3B-99E0-4787-81F0-55D9958998B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58DADEC-E3A6-4EA5-B463-7C437016BECC}"/>
              </a:ext>
            </a:extLst>
          </p:cNvPr>
          <p:cNvSpPr>
            <a:spLocks noGrp="1"/>
          </p:cNvSpPr>
          <p:nvPr>
            <p:ph type="dt" sz="half" idx="10"/>
          </p:nvPr>
        </p:nvSpPr>
        <p:spPr/>
        <p:txBody>
          <a:bodyPr/>
          <a:lstStyle/>
          <a:p>
            <a:fld id="{E10924EC-E82E-4D74-A0E7-7883E000F571}" type="datetimeFigureOut">
              <a:rPr lang="en-GB" smtClean="0"/>
              <a:t>15/03/2024</a:t>
            </a:fld>
            <a:endParaRPr lang="en-GB"/>
          </a:p>
        </p:txBody>
      </p:sp>
      <p:sp>
        <p:nvSpPr>
          <p:cNvPr id="5" name="Footer Placeholder 4">
            <a:extLst>
              <a:ext uri="{FF2B5EF4-FFF2-40B4-BE49-F238E27FC236}">
                <a16:creationId xmlns:a16="http://schemas.microsoft.com/office/drawing/2014/main" id="{B64099A6-EECC-4B95-90CE-B156672F5CC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40A0530-9B53-44DE-91A5-105F9A3ADCDD}"/>
              </a:ext>
            </a:extLst>
          </p:cNvPr>
          <p:cNvSpPr>
            <a:spLocks noGrp="1"/>
          </p:cNvSpPr>
          <p:nvPr>
            <p:ph type="sldNum" sz="quarter" idx="12"/>
          </p:nvPr>
        </p:nvSpPr>
        <p:spPr/>
        <p:txBody>
          <a:bodyPr/>
          <a:lstStyle/>
          <a:p>
            <a:fld id="{E27F8341-3541-4B4C-A44E-251981CDED97}" type="slidenum">
              <a:rPr lang="en-GB" smtClean="0"/>
              <a:t>‹#›</a:t>
            </a:fld>
            <a:endParaRPr lang="en-GB"/>
          </a:p>
        </p:txBody>
      </p:sp>
    </p:spTree>
    <p:extLst>
      <p:ext uri="{BB962C8B-B14F-4D97-AF65-F5344CB8AC3E}">
        <p14:creationId xmlns:p14="http://schemas.microsoft.com/office/powerpoint/2010/main" val="5735283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6BA95F0-BEF2-4088-82E6-420C40AFFCA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DAB8C89-A2AF-47D5-8385-05B21180A6E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9B4CAD2-D9E2-449F-A2D2-2D2053495908}"/>
              </a:ext>
            </a:extLst>
          </p:cNvPr>
          <p:cNvSpPr>
            <a:spLocks noGrp="1"/>
          </p:cNvSpPr>
          <p:nvPr>
            <p:ph type="dt" sz="half" idx="10"/>
          </p:nvPr>
        </p:nvSpPr>
        <p:spPr/>
        <p:txBody>
          <a:bodyPr/>
          <a:lstStyle/>
          <a:p>
            <a:fld id="{E10924EC-E82E-4D74-A0E7-7883E000F571}" type="datetimeFigureOut">
              <a:rPr lang="en-GB" smtClean="0"/>
              <a:t>15/03/2024</a:t>
            </a:fld>
            <a:endParaRPr lang="en-GB"/>
          </a:p>
        </p:txBody>
      </p:sp>
      <p:sp>
        <p:nvSpPr>
          <p:cNvPr id="5" name="Footer Placeholder 4">
            <a:extLst>
              <a:ext uri="{FF2B5EF4-FFF2-40B4-BE49-F238E27FC236}">
                <a16:creationId xmlns:a16="http://schemas.microsoft.com/office/drawing/2014/main" id="{E196091B-E41F-4053-8097-904948C9BCD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85980BC-6832-427E-9E32-1E9B695B50CC}"/>
              </a:ext>
            </a:extLst>
          </p:cNvPr>
          <p:cNvSpPr>
            <a:spLocks noGrp="1"/>
          </p:cNvSpPr>
          <p:nvPr>
            <p:ph type="sldNum" sz="quarter" idx="12"/>
          </p:nvPr>
        </p:nvSpPr>
        <p:spPr/>
        <p:txBody>
          <a:bodyPr/>
          <a:lstStyle/>
          <a:p>
            <a:fld id="{E27F8341-3541-4B4C-A44E-251981CDED97}" type="slidenum">
              <a:rPr lang="en-GB" smtClean="0"/>
              <a:t>‹#›</a:t>
            </a:fld>
            <a:endParaRPr lang="en-GB"/>
          </a:p>
        </p:txBody>
      </p:sp>
    </p:spTree>
    <p:extLst>
      <p:ext uri="{BB962C8B-B14F-4D97-AF65-F5344CB8AC3E}">
        <p14:creationId xmlns:p14="http://schemas.microsoft.com/office/powerpoint/2010/main" val="24757047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7155FD-DA5F-4D3B-9C4F-88DD5C14CADD}"/>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8738323-8196-4931-AB66-2457B6BD78F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3C432ED-E0F8-4ED8-8ABD-149F8C04ABDA}"/>
              </a:ext>
            </a:extLst>
          </p:cNvPr>
          <p:cNvSpPr>
            <a:spLocks noGrp="1"/>
          </p:cNvSpPr>
          <p:nvPr>
            <p:ph type="dt" sz="half" idx="10"/>
          </p:nvPr>
        </p:nvSpPr>
        <p:spPr/>
        <p:txBody>
          <a:bodyPr/>
          <a:lstStyle/>
          <a:p>
            <a:fld id="{E10924EC-E82E-4D74-A0E7-7883E000F571}" type="datetimeFigureOut">
              <a:rPr lang="en-GB" smtClean="0"/>
              <a:t>15/03/2024</a:t>
            </a:fld>
            <a:endParaRPr lang="en-GB"/>
          </a:p>
        </p:txBody>
      </p:sp>
      <p:sp>
        <p:nvSpPr>
          <p:cNvPr id="5" name="Footer Placeholder 4">
            <a:extLst>
              <a:ext uri="{FF2B5EF4-FFF2-40B4-BE49-F238E27FC236}">
                <a16:creationId xmlns:a16="http://schemas.microsoft.com/office/drawing/2014/main" id="{95BB9489-09DE-48E8-B848-1A19FA30E5E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6895DC7-800E-4577-B7DC-13A9C96D2FC7}"/>
              </a:ext>
            </a:extLst>
          </p:cNvPr>
          <p:cNvSpPr>
            <a:spLocks noGrp="1"/>
          </p:cNvSpPr>
          <p:nvPr>
            <p:ph type="sldNum" sz="quarter" idx="12"/>
          </p:nvPr>
        </p:nvSpPr>
        <p:spPr/>
        <p:txBody>
          <a:bodyPr/>
          <a:lstStyle/>
          <a:p>
            <a:fld id="{E27F8341-3541-4B4C-A44E-251981CDED97}" type="slidenum">
              <a:rPr lang="en-GB" smtClean="0"/>
              <a:t>‹#›</a:t>
            </a:fld>
            <a:endParaRPr lang="en-GB"/>
          </a:p>
        </p:txBody>
      </p:sp>
    </p:spTree>
    <p:extLst>
      <p:ext uri="{BB962C8B-B14F-4D97-AF65-F5344CB8AC3E}">
        <p14:creationId xmlns:p14="http://schemas.microsoft.com/office/powerpoint/2010/main" val="12931618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945263-FB11-4FD5-8C0D-C8C70504BF5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A2F07C16-C4A5-489B-AC1F-019A92C0BC4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2349EA5-70FE-4C33-9BB0-BF4555577144}"/>
              </a:ext>
            </a:extLst>
          </p:cNvPr>
          <p:cNvSpPr>
            <a:spLocks noGrp="1"/>
          </p:cNvSpPr>
          <p:nvPr>
            <p:ph type="dt" sz="half" idx="10"/>
          </p:nvPr>
        </p:nvSpPr>
        <p:spPr/>
        <p:txBody>
          <a:bodyPr/>
          <a:lstStyle/>
          <a:p>
            <a:fld id="{E10924EC-E82E-4D74-A0E7-7883E000F571}" type="datetimeFigureOut">
              <a:rPr lang="en-GB" smtClean="0"/>
              <a:t>15/03/2024</a:t>
            </a:fld>
            <a:endParaRPr lang="en-GB"/>
          </a:p>
        </p:txBody>
      </p:sp>
      <p:sp>
        <p:nvSpPr>
          <p:cNvPr id="5" name="Footer Placeholder 4">
            <a:extLst>
              <a:ext uri="{FF2B5EF4-FFF2-40B4-BE49-F238E27FC236}">
                <a16:creationId xmlns:a16="http://schemas.microsoft.com/office/drawing/2014/main" id="{11EF0ACD-5C9F-4136-828F-3D38DEF7AFD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D2A684E-A670-4BC1-9380-B052836C8E38}"/>
              </a:ext>
            </a:extLst>
          </p:cNvPr>
          <p:cNvSpPr>
            <a:spLocks noGrp="1"/>
          </p:cNvSpPr>
          <p:nvPr>
            <p:ph type="sldNum" sz="quarter" idx="12"/>
          </p:nvPr>
        </p:nvSpPr>
        <p:spPr/>
        <p:txBody>
          <a:bodyPr/>
          <a:lstStyle/>
          <a:p>
            <a:fld id="{E27F8341-3541-4B4C-A44E-251981CDED97}" type="slidenum">
              <a:rPr lang="en-GB" smtClean="0"/>
              <a:t>‹#›</a:t>
            </a:fld>
            <a:endParaRPr lang="en-GB"/>
          </a:p>
        </p:txBody>
      </p:sp>
    </p:spTree>
    <p:extLst>
      <p:ext uri="{BB962C8B-B14F-4D97-AF65-F5344CB8AC3E}">
        <p14:creationId xmlns:p14="http://schemas.microsoft.com/office/powerpoint/2010/main" val="18147934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8FE590-9E3A-4183-9483-0C9109A698ED}"/>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192F275-F7DC-48D1-9706-22A2B206C5D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FB21D5B1-30F6-40B1-AE7F-6B5ABB1C8EF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639027DA-DE8A-41E2-8ADB-CFA1C2BA0AE7}"/>
              </a:ext>
            </a:extLst>
          </p:cNvPr>
          <p:cNvSpPr>
            <a:spLocks noGrp="1"/>
          </p:cNvSpPr>
          <p:nvPr>
            <p:ph type="dt" sz="half" idx="10"/>
          </p:nvPr>
        </p:nvSpPr>
        <p:spPr/>
        <p:txBody>
          <a:bodyPr/>
          <a:lstStyle/>
          <a:p>
            <a:fld id="{E10924EC-E82E-4D74-A0E7-7883E000F571}" type="datetimeFigureOut">
              <a:rPr lang="en-GB" smtClean="0"/>
              <a:t>15/03/2024</a:t>
            </a:fld>
            <a:endParaRPr lang="en-GB"/>
          </a:p>
        </p:txBody>
      </p:sp>
      <p:sp>
        <p:nvSpPr>
          <p:cNvPr id="6" name="Footer Placeholder 5">
            <a:extLst>
              <a:ext uri="{FF2B5EF4-FFF2-40B4-BE49-F238E27FC236}">
                <a16:creationId xmlns:a16="http://schemas.microsoft.com/office/drawing/2014/main" id="{67E7CA2D-4438-46B5-ADAF-D4F00019AC5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4BAD369-531A-4A1C-B49A-87A1A308265F}"/>
              </a:ext>
            </a:extLst>
          </p:cNvPr>
          <p:cNvSpPr>
            <a:spLocks noGrp="1"/>
          </p:cNvSpPr>
          <p:nvPr>
            <p:ph type="sldNum" sz="quarter" idx="12"/>
          </p:nvPr>
        </p:nvSpPr>
        <p:spPr/>
        <p:txBody>
          <a:bodyPr/>
          <a:lstStyle/>
          <a:p>
            <a:fld id="{E27F8341-3541-4B4C-A44E-251981CDED97}" type="slidenum">
              <a:rPr lang="en-GB" smtClean="0"/>
              <a:t>‹#›</a:t>
            </a:fld>
            <a:endParaRPr lang="en-GB"/>
          </a:p>
        </p:txBody>
      </p:sp>
    </p:spTree>
    <p:extLst>
      <p:ext uri="{BB962C8B-B14F-4D97-AF65-F5344CB8AC3E}">
        <p14:creationId xmlns:p14="http://schemas.microsoft.com/office/powerpoint/2010/main" val="41002309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10AEA5-2EEA-409E-9D0B-D474A79DEA7B}"/>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17AEF34-C7A8-4885-BE78-5CA2FB5B33A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B7FFDDB-F234-4178-BB5E-59AB94E1BB4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3BC220D-1796-462A-8613-471E30BE5BA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C9F6943-E940-4A4A-A85D-EF07820C19E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C590F71-F3F8-4833-B61F-7B1E46BBECAF}"/>
              </a:ext>
            </a:extLst>
          </p:cNvPr>
          <p:cNvSpPr>
            <a:spLocks noGrp="1"/>
          </p:cNvSpPr>
          <p:nvPr>
            <p:ph type="dt" sz="half" idx="10"/>
          </p:nvPr>
        </p:nvSpPr>
        <p:spPr/>
        <p:txBody>
          <a:bodyPr/>
          <a:lstStyle/>
          <a:p>
            <a:fld id="{E10924EC-E82E-4D74-A0E7-7883E000F571}" type="datetimeFigureOut">
              <a:rPr lang="en-GB" smtClean="0"/>
              <a:t>15/03/2024</a:t>
            </a:fld>
            <a:endParaRPr lang="en-GB"/>
          </a:p>
        </p:txBody>
      </p:sp>
      <p:sp>
        <p:nvSpPr>
          <p:cNvPr id="8" name="Footer Placeholder 7">
            <a:extLst>
              <a:ext uri="{FF2B5EF4-FFF2-40B4-BE49-F238E27FC236}">
                <a16:creationId xmlns:a16="http://schemas.microsoft.com/office/drawing/2014/main" id="{AE6F648C-CF59-4A03-B87D-E58C1D9A15A7}"/>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7B7CE6B1-64C4-48E5-BB12-53D1F41DA127}"/>
              </a:ext>
            </a:extLst>
          </p:cNvPr>
          <p:cNvSpPr>
            <a:spLocks noGrp="1"/>
          </p:cNvSpPr>
          <p:nvPr>
            <p:ph type="sldNum" sz="quarter" idx="12"/>
          </p:nvPr>
        </p:nvSpPr>
        <p:spPr/>
        <p:txBody>
          <a:bodyPr/>
          <a:lstStyle/>
          <a:p>
            <a:fld id="{E27F8341-3541-4B4C-A44E-251981CDED97}" type="slidenum">
              <a:rPr lang="en-GB" smtClean="0"/>
              <a:t>‹#›</a:t>
            </a:fld>
            <a:endParaRPr lang="en-GB"/>
          </a:p>
        </p:txBody>
      </p:sp>
    </p:spTree>
    <p:extLst>
      <p:ext uri="{BB962C8B-B14F-4D97-AF65-F5344CB8AC3E}">
        <p14:creationId xmlns:p14="http://schemas.microsoft.com/office/powerpoint/2010/main" val="9773755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4A662D-698D-47A8-84A7-69F7A573DA1F}"/>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B85A182D-03CE-49D4-9FDE-1B5AB69B2D49}"/>
              </a:ext>
            </a:extLst>
          </p:cNvPr>
          <p:cNvSpPr>
            <a:spLocks noGrp="1"/>
          </p:cNvSpPr>
          <p:nvPr>
            <p:ph type="dt" sz="half" idx="10"/>
          </p:nvPr>
        </p:nvSpPr>
        <p:spPr/>
        <p:txBody>
          <a:bodyPr/>
          <a:lstStyle/>
          <a:p>
            <a:fld id="{E10924EC-E82E-4D74-A0E7-7883E000F571}" type="datetimeFigureOut">
              <a:rPr lang="en-GB" smtClean="0"/>
              <a:t>15/03/2024</a:t>
            </a:fld>
            <a:endParaRPr lang="en-GB"/>
          </a:p>
        </p:txBody>
      </p:sp>
      <p:sp>
        <p:nvSpPr>
          <p:cNvPr id="4" name="Footer Placeholder 3">
            <a:extLst>
              <a:ext uri="{FF2B5EF4-FFF2-40B4-BE49-F238E27FC236}">
                <a16:creationId xmlns:a16="http://schemas.microsoft.com/office/drawing/2014/main" id="{5FE9D723-B3F7-4944-A96C-CC0FA2E758F1}"/>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FD018DF2-1705-4336-A372-889680812AB0}"/>
              </a:ext>
            </a:extLst>
          </p:cNvPr>
          <p:cNvSpPr>
            <a:spLocks noGrp="1"/>
          </p:cNvSpPr>
          <p:nvPr>
            <p:ph type="sldNum" sz="quarter" idx="12"/>
          </p:nvPr>
        </p:nvSpPr>
        <p:spPr/>
        <p:txBody>
          <a:bodyPr/>
          <a:lstStyle/>
          <a:p>
            <a:fld id="{E27F8341-3541-4B4C-A44E-251981CDED97}" type="slidenum">
              <a:rPr lang="en-GB" smtClean="0"/>
              <a:t>‹#›</a:t>
            </a:fld>
            <a:endParaRPr lang="en-GB"/>
          </a:p>
        </p:txBody>
      </p:sp>
    </p:spTree>
    <p:extLst>
      <p:ext uri="{BB962C8B-B14F-4D97-AF65-F5344CB8AC3E}">
        <p14:creationId xmlns:p14="http://schemas.microsoft.com/office/powerpoint/2010/main" val="16149394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933AAA7-08B2-4C31-AEEF-9FCD5C4A16E5}"/>
              </a:ext>
            </a:extLst>
          </p:cNvPr>
          <p:cNvSpPr>
            <a:spLocks noGrp="1"/>
          </p:cNvSpPr>
          <p:nvPr>
            <p:ph type="dt" sz="half" idx="10"/>
          </p:nvPr>
        </p:nvSpPr>
        <p:spPr/>
        <p:txBody>
          <a:bodyPr/>
          <a:lstStyle/>
          <a:p>
            <a:fld id="{E10924EC-E82E-4D74-A0E7-7883E000F571}" type="datetimeFigureOut">
              <a:rPr lang="en-GB" smtClean="0"/>
              <a:t>15/03/2024</a:t>
            </a:fld>
            <a:endParaRPr lang="en-GB"/>
          </a:p>
        </p:txBody>
      </p:sp>
      <p:sp>
        <p:nvSpPr>
          <p:cNvPr id="3" name="Footer Placeholder 2">
            <a:extLst>
              <a:ext uri="{FF2B5EF4-FFF2-40B4-BE49-F238E27FC236}">
                <a16:creationId xmlns:a16="http://schemas.microsoft.com/office/drawing/2014/main" id="{9DBCEB48-558B-4386-8F47-11796B8EA0D2}"/>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FC723DF-496E-4DB6-BC15-3302AA64C0FE}"/>
              </a:ext>
            </a:extLst>
          </p:cNvPr>
          <p:cNvSpPr>
            <a:spLocks noGrp="1"/>
          </p:cNvSpPr>
          <p:nvPr>
            <p:ph type="sldNum" sz="quarter" idx="12"/>
          </p:nvPr>
        </p:nvSpPr>
        <p:spPr/>
        <p:txBody>
          <a:bodyPr/>
          <a:lstStyle/>
          <a:p>
            <a:fld id="{E27F8341-3541-4B4C-A44E-251981CDED97}" type="slidenum">
              <a:rPr lang="en-GB" smtClean="0"/>
              <a:t>‹#›</a:t>
            </a:fld>
            <a:endParaRPr lang="en-GB"/>
          </a:p>
        </p:txBody>
      </p:sp>
    </p:spTree>
    <p:extLst>
      <p:ext uri="{BB962C8B-B14F-4D97-AF65-F5344CB8AC3E}">
        <p14:creationId xmlns:p14="http://schemas.microsoft.com/office/powerpoint/2010/main" val="17900125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71AA4-131B-4164-BD23-3CE69DFE72A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E9BE8A32-AABC-40A5-90A7-2BB615773AA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ADE86C0C-B880-4345-B61A-3106B4C4679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5D344AA-D3DB-4330-B173-8F47CAB16A59}"/>
              </a:ext>
            </a:extLst>
          </p:cNvPr>
          <p:cNvSpPr>
            <a:spLocks noGrp="1"/>
          </p:cNvSpPr>
          <p:nvPr>
            <p:ph type="dt" sz="half" idx="10"/>
          </p:nvPr>
        </p:nvSpPr>
        <p:spPr/>
        <p:txBody>
          <a:bodyPr/>
          <a:lstStyle/>
          <a:p>
            <a:fld id="{E10924EC-E82E-4D74-A0E7-7883E000F571}" type="datetimeFigureOut">
              <a:rPr lang="en-GB" smtClean="0"/>
              <a:t>15/03/2024</a:t>
            </a:fld>
            <a:endParaRPr lang="en-GB"/>
          </a:p>
        </p:txBody>
      </p:sp>
      <p:sp>
        <p:nvSpPr>
          <p:cNvPr id="6" name="Footer Placeholder 5">
            <a:extLst>
              <a:ext uri="{FF2B5EF4-FFF2-40B4-BE49-F238E27FC236}">
                <a16:creationId xmlns:a16="http://schemas.microsoft.com/office/drawing/2014/main" id="{EA907D40-50BC-4E19-BD3C-0EC82D44C2F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7A2D2C6-A7A2-4025-BF23-5D3A331C76C8}"/>
              </a:ext>
            </a:extLst>
          </p:cNvPr>
          <p:cNvSpPr>
            <a:spLocks noGrp="1"/>
          </p:cNvSpPr>
          <p:nvPr>
            <p:ph type="sldNum" sz="quarter" idx="12"/>
          </p:nvPr>
        </p:nvSpPr>
        <p:spPr/>
        <p:txBody>
          <a:bodyPr/>
          <a:lstStyle/>
          <a:p>
            <a:fld id="{E27F8341-3541-4B4C-A44E-251981CDED97}" type="slidenum">
              <a:rPr lang="en-GB" smtClean="0"/>
              <a:t>‹#›</a:t>
            </a:fld>
            <a:endParaRPr lang="en-GB"/>
          </a:p>
        </p:txBody>
      </p:sp>
    </p:spTree>
    <p:extLst>
      <p:ext uri="{BB962C8B-B14F-4D97-AF65-F5344CB8AC3E}">
        <p14:creationId xmlns:p14="http://schemas.microsoft.com/office/powerpoint/2010/main" val="16935050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C710E3-4FCF-4F4E-85ED-76F302E9609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92CF3E6-2CBA-4AD3-9DDB-BD203D5081A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81D96F81-5607-45D6-B99B-117ABD0388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23A7643-39F1-4AF4-9C40-92D2A49AF84D}"/>
              </a:ext>
            </a:extLst>
          </p:cNvPr>
          <p:cNvSpPr>
            <a:spLocks noGrp="1"/>
          </p:cNvSpPr>
          <p:nvPr>
            <p:ph type="dt" sz="half" idx="10"/>
          </p:nvPr>
        </p:nvSpPr>
        <p:spPr/>
        <p:txBody>
          <a:bodyPr/>
          <a:lstStyle/>
          <a:p>
            <a:fld id="{E10924EC-E82E-4D74-A0E7-7883E000F571}" type="datetimeFigureOut">
              <a:rPr lang="en-GB" smtClean="0"/>
              <a:t>15/03/2024</a:t>
            </a:fld>
            <a:endParaRPr lang="en-GB"/>
          </a:p>
        </p:txBody>
      </p:sp>
      <p:sp>
        <p:nvSpPr>
          <p:cNvPr id="6" name="Footer Placeholder 5">
            <a:extLst>
              <a:ext uri="{FF2B5EF4-FFF2-40B4-BE49-F238E27FC236}">
                <a16:creationId xmlns:a16="http://schemas.microsoft.com/office/drawing/2014/main" id="{68EA1487-1957-4AED-AC17-A017F8DF294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9355BEB-29A8-4893-B56A-0DA344C9B8D6}"/>
              </a:ext>
            </a:extLst>
          </p:cNvPr>
          <p:cNvSpPr>
            <a:spLocks noGrp="1"/>
          </p:cNvSpPr>
          <p:nvPr>
            <p:ph type="sldNum" sz="quarter" idx="12"/>
          </p:nvPr>
        </p:nvSpPr>
        <p:spPr/>
        <p:txBody>
          <a:bodyPr/>
          <a:lstStyle/>
          <a:p>
            <a:fld id="{E27F8341-3541-4B4C-A44E-251981CDED97}" type="slidenum">
              <a:rPr lang="en-GB" smtClean="0"/>
              <a:t>‹#›</a:t>
            </a:fld>
            <a:endParaRPr lang="en-GB"/>
          </a:p>
        </p:txBody>
      </p:sp>
    </p:spTree>
    <p:extLst>
      <p:ext uri="{BB962C8B-B14F-4D97-AF65-F5344CB8AC3E}">
        <p14:creationId xmlns:p14="http://schemas.microsoft.com/office/powerpoint/2010/main" val="3214453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64C81FF-040E-46C2-97FA-17E7546597F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9E84ACF-8603-4C81-8AA2-34F243B8E89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2B86184-1505-4FF4-A93D-4F106FE6CB5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10924EC-E82E-4D74-A0E7-7883E000F571}" type="datetimeFigureOut">
              <a:rPr lang="en-GB" smtClean="0"/>
              <a:t>15/03/2024</a:t>
            </a:fld>
            <a:endParaRPr lang="en-GB"/>
          </a:p>
        </p:txBody>
      </p:sp>
      <p:sp>
        <p:nvSpPr>
          <p:cNvPr id="5" name="Footer Placeholder 4">
            <a:extLst>
              <a:ext uri="{FF2B5EF4-FFF2-40B4-BE49-F238E27FC236}">
                <a16:creationId xmlns:a16="http://schemas.microsoft.com/office/drawing/2014/main" id="{65445009-7CB0-4CF9-8AA4-D7C4A41E877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CB27F52A-B99D-4795-8712-59B0B8DC298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7F8341-3541-4B4C-A44E-251981CDED97}" type="slidenum">
              <a:rPr lang="en-GB" smtClean="0"/>
              <a:t>‹#›</a:t>
            </a:fld>
            <a:endParaRPr lang="en-GB"/>
          </a:p>
        </p:txBody>
      </p:sp>
    </p:spTree>
    <p:extLst>
      <p:ext uri="{BB962C8B-B14F-4D97-AF65-F5344CB8AC3E}">
        <p14:creationId xmlns:p14="http://schemas.microsoft.com/office/powerpoint/2010/main" val="38140648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3.xml.rels><?xml version="1.0" encoding="UTF-8" standalone="yes"?>
<Relationships xmlns="http://schemas.openxmlformats.org/package/2006/relationships"><Relationship Id="rId3" Type="http://schemas.openxmlformats.org/officeDocument/2006/relationships/image" Target="../media/image9.tmp"/><Relationship Id="rId2" Type="http://schemas.openxmlformats.org/officeDocument/2006/relationships/image" Target="../media/image8.tmp"/><Relationship Id="rId1" Type="http://schemas.openxmlformats.org/officeDocument/2006/relationships/slideLayout" Target="../slideLayouts/slideLayout2.xml"/><Relationship Id="rId6" Type="http://schemas.openxmlformats.org/officeDocument/2006/relationships/image" Target="../media/image12.jpg"/><Relationship Id="rId5" Type="http://schemas.openxmlformats.org/officeDocument/2006/relationships/image" Target="../media/image11.tmp"/><Relationship Id="rId4" Type="http://schemas.openxmlformats.org/officeDocument/2006/relationships/image" Target="../media/image10.tmp"/></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ov"/><Relationship Id="rId1" Type="http://schemas.microsoft.com/office/2007/relationships/media" Target="../media/media1.mov"/><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7030A0">
            <a:alpha val="84000"/>
          </a:srgbClr>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809DF8B-6DE7-46E1-92C8-7A6005A2491F}"/>
              </a:ext>
            </a:extLst>
          </p:cNvPr>
          <p:cNvPicPr>
            <a:picLocks noChangeAspect="1"/>
          </p:cNvPicPr>
          <p:nvPr/>
        </p:nvPicPr>
        <p:blipFill>
          <a:blip r:embed="rId2"/>
          <a:stretch>
            <a:fillRect/>
          </a:stretch>
        </p:blipFill>
        <p:spPr>
          <a:xfrm>
            <a:off x="1612160" y="695139"/>
            <a:ext cx="8967679" cy="5467722"/>
          </a:xfrm>
          <a:prstGeom prst="rect">
            <a:avLst/>
          </a:prstGeom>
        </p:spPr>
      </p:pic>
    </p:spTree>
    <p:extLst>
      <p:ext uri="{BB962C8B-B14F-4D97-AF65-F5344CB8AC3E}">
        <p14:creationId xmlns:p14="http://schemas.microsoft.com/office/powerpoint/2010/main" val="36449476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7030A0">
            <a:alpha val="93000"/>
          </a:srgbClr>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D098527-884C-CDF9-546D-0610D50FE2B9}"/>
              </a:ext>
            </a:extLst>
          </p:cNvPr>
          <p:cNvSpPr txBox="1"/>
          <p:nvPr/>
        </p:nvSpPr>
        <p:spPr>
          <a:xfrm>
            <a:off x="3373994" y="3846653"/>
            <a:ext cx="6096000" cy="523220"/>
          </a:xfrm>
          <a:prstGeom prst="rect">
            <a:avLst/>
          </a:prstGeom>
          <a:noFill/>
        </p:spPr>
        <p:txBody>
          <a:bodyPr wrap="square">
            <a:spAutoFit/>
          </a:bodyPr>
          <a:lstStyle/>
          <a:p>
            <a:r>
              <a:rPr lang="en-US" sz="2800" dirty="0">
                <a:solidFill>
                  <a:schemeClr val="bg1"/>
                </a:solidFill>
                <a:latin typeface="Comic Sans MS" panose="030F0702030302020204" pitchFamily="66" charset="0"/>
              </a:rPr>
              <a:t>I am inspired by …</a:t>
            </a:r>
            <a:endParaRPr lang="en-GB" sz="2800" dirty="0">
              <a:solidFill>
                <a:schemeClr val="bg1"/>
              </a:solidFill>
              <a:latin typeface="Comic Sans MS" panose="030F0702030302020204" pitchFamily="66" charset="0"/>
            </a:endParaRPr>
          </a:p>
        </p:txBody>
      </p:sp>
      <p:sp>
        <p:nvSpPr>
          <p:cNvPr id="5" name="TextBox 4">
            <a:extLst>
              <a:ext uri="{FF2B5EF4-FFF2-40B4-BE49-F238E27FC236}">
                <a16:creationId xmlns:a16="http://schemas.microsoft.com/office/drawing/2014/main" id="{1E7740C8-9376-ABED-AF22-7463FDD0E7D5}"/>
              </a:ext>
            </a:extLst>
          </p:cNvPr>
          <p:cNvSpPr txBox="1"/>
          <p:nvPr/>
        </p:nvSpPr>
        <p:spPr>
          <a:xfrm>
            <a:off x="2356427" y="626069"/>
            <a:ext cx="9691402" cy="830997"/>
          </a:xfrm>
          <a:prstGeom prst="rect">
            <a:avLst/>
          </a:prstGeom>
          <a:noFill/>
        </p:spPr>
        <p:txBody>
          <a:bodyPr wrap="square" rtlCol="0">
            <a:spAutoFit/>
          </a:bodyPr>
          <a:lstStyle/>
          <a:p>
            <a:r>
              <a:rPr lang="en-GB" sz="2400" dirty="0">
                <a:solidFill>
                  <a:schemeClr val="bg1"/>
                </a:solidFill>
                <a:latin typeface="Comic Sans MS" panose="030F0702030302020204" pitchFamily="66" charset="0"/>
              </a:rPr>
              <a:t>What do you appreciate about your classmate? </a:t>
            </a:r>
          </a:p>
          <a:p>
            <a:r>
              <a:rPr lang="en-GB" sz="2400" dirty="0">
                <a:solidFill>
                  <a:schemeClr val="bg1"/>
                </a:solidFill>
                <a:latin typeface="Comic Sans MS" panose="030F0702030302020204" pitchFamily="66" charset="0"/>
              </a:rPr>
              <a:t>Here are some examples:</a:t>
            </a:r>
          </a:p>
        </p:txBody>
      </p:sp>
      <p:sp>
        <p:nvSpPr>
          <p:cNvPr id="14" name="TextBox 13">
            <a:extLst>
              <a:ext uri="{FF2B5EF4-FFF2-40B4-BE49-F238E27FC236}">
                <a16:creationId xmlns:a16="http://schemas.microsoft.com/office/drawing/2014/main" id="{182F6E21-8412-0A9F-9C2D-8B68ED0F5531}"/>
              </a:ext>
            </a:extLst>
          </p:cNvPr>
          <p:cNvSpPr txBox="1"/>
          <p:nvPr/>
        </p:nvSpPr>
        <p:spPr>
          <a:xfrm>
            <a:off x="4397925" y="3012610"/>
            <a:ext cx="6096000" cy="492443"/>
          </a:xfrm>
          <a:prstGeom prst="rect">
            <a:avLst/>
          </a:prstGeom>
          <a:noFill/>
        </p:spPr>
        <p:txBody>
          <a:bodyPr wrap="square">
            <a:spAutoFit/>
          </a:bodyPr>
          <a:lstStyle/>
          <a:p>
            <a:r>
              <a:rPr lang="en-US" sz="2600" dirty="0">
                <a:solidFill>
                  <a:schemeClr val="bg1"/>
                </a:solidFill>
                <a:latin typeface="Comic Sans MS" panose="030F0702030302020204" pitchFamily="66" charset="0"/>
              </a:rPr>
              <a:t>You help me feel….</a:t>
            </a:r>
            <a:endParaRPr lang="en-GB" sz="2600" dirty="0"/>
          </a:p>
        </p:txBody>
      </p:sp>
      <p:sp>
        <p:nvSpPr>
          <p:cNvPr id="16" name="TextBox 15">
            <a:extLst>
              <a:ext uri="{FF2B5EF4-FFF2-40B4-BE49-F238E27FC236}">
                <a16:creationId xmlns:a16="http://schemas.microsoft.com/office/drawing/2014/main" id="{11CB7757-2E1E-1C27-8910-33406A766AF8}"/>
              </a:ext>
            </a:extLst>
          </p:cNvPr>
          <p:cNvSpPr txBox="1"/>
          <p:nvPr/>
        </p:nvSpPr>
        <p:spPr>
          <a:xfrm>
            <a:off x="3373994" y="2041675"/>
            <a:ext cx="5201265" cy="492443"/>
          </a:xfrm>
          <a:prstGeom prst="rect">
            <a:avLst/>
          </a:prstGeom>
          <a:noFill/>
        </p:spPr>
        <p:txBody>
          <a:bodyPr wrap="square">
            <a:spAutoFit/>
          </a:bodyPr>
          <a:lstStyle/>
          <a:p>
            <a:r>
              <a:rPr lang="en-US" sz="2600" dirty="0">
                <a:solidFill>
                  <a:schemeClr val="bg1"/>
                </a:solidFill>
                <a:latin typeface="Comic Sans MS" panose="030F0702030302020204" pitchFamily="66" charset="0"/>
              </a:rPr>
              <a:t>You helped me when ….</a:t>
            </a:r>
            <a:endParaRPr lang="en-GB" sz="2600" dirty="0"/>
          </a:p>
        </p:txBody>
      </p:sp>
      <p:sp>
        <p:nvSpPr>
          <p:cNvPr id="18" name="TextBox 17">
            <a:extLst>
              <a:ext uri="{FF2B5EF4-FFF2-40B4-BE49-F238E27FC236}">
                <a16:creationId xmlns:a16="http://schemas.microsoft.com/office/drawing/2014/main" id="{5DB8CCF9-96B0-0361-7A6C-87A943C6D38C}"/>
              </a:ext>
            </a:extLst>
          </p:cNvPr>
          <p:cNvSpPr txBox="1"/>
          <p:nvPr/>
        </p:nvSpPr>
        <p:spPr>
          <a:xfrm>
            <a:off x="4787523" y="4761317"/>
            <a:ext cx="6096000" cy="492443"/>
          </a:xfrm>
          <a:prstGeom prst="rect">
            <a:avLst/>
          </a:prstGeom>
          <a:noFill/>
        </p:spPr>
        <p:txBody>
          <a:bodyPr wrap="square">
            <a:spAutoFit/>
          </a:bodyPr>
          <a:lstStyle/>
          <a:p>
            <a:r>
              <a:rPr lang="en-US" sz="2600" dirty="0">
                <a:solidFill>
                  <a:schemeClr val="bg1"/>
                </a:solidFill>
                <a:latin typeface="Comic Sans MS" panose="030F0702030302020204" pitchFamily="66" charset="0"/>
              </a:rPr>
              <a:t>You always ….</a:t>
            </a:r>
            <a:endParaRPr lang="en-GB" sz="2600" dirty="0"/>
          </a:p>
        </p:txBody>
      </p:sp>
      <p:sp>
        <p:nvSpPr>
          <p:cNvPr id="20" name="TextBox 19">
            <a:extLst>
              <a:ext uri="{FF2B5EF4-FFF2-40B4-BE49-F238E27FC236}">
                <a16:creationId xmlns:a16="http://schemas.microsoft.com/office/drawing/2014/main" id="{76417A72-0CC3-2FB7-8577-91546C3FB4F1}"/>
              </a:ext>
            </a:extLst>
          </p:cNvPr>
          <p:cNvSpPr txBox="1"/>
          <p:nvPr/>
        </p:nvSpPr>
        <p:spPr>
          <a:xfrm>
            <a:off x="3507952" y="5645205"/>
            <a:ext cx="6096000" cy="492443"/>
          </a:xfrm>
          <a:prstGeom prst="rect">
            <a:avLst/>
          </a:prstGeom>
          <a:noFill/>
        </p:spPr>
        <p:txBody>
          <a:bodyPr wrap="square">
            <a:spAutoFit/>
          </a:bodyPr>
          <a:lstStyle/>
          <a:p>
            <a:r>
              <a:rPr lang="en-US" sz="2600" dirty="0">
                <a:solidFill>
                  <a:schemeClr val="bg1"/>
                </a:solidFill>
                <a:latin typeface="Comic Sans MS" panose="030F0702030302020204" pitchFamily="66" charset="0"/>
              </a:rPr>
              <a:t>You are a good ….</a:t>
            </a:r>
            <a:endParaRPr lang="en-GB" sz="2600" dirty="0"/>
          </a:p>
        </p:txBody>
      </p:sp>
      <p:pic>
        <p:nvPicPr>
          <p:cNvPr id="22" name="Graphic 21" descr="Pencil with solid fill">
            <a:extLst>
              <a:ext uri="{FF2B5EF4-FFF2-40B4-BE49-F238E27FC236}">
                <a16:creationId xmlns:a16="http://schemas.microsoft.com/office/drawing/2014/main" id="{169E3BEE-0F65-6327-4B74-64128AC185F5}"/>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241641" y="353535"/>
            <a:ext cx="914400" cy="914400"/>
          </a:xfrm>
          <a:prstGeom prst="rect">
            <a:avLst/>
          </a:prstGeom>
        </p:spPr>
      </p:pic>
    </p:spTree>
    <p:extLst>
      <p:ext uri="{BB962C8B-B14F-4D97-AF65-F5344CB8AC3E}">
        <p14:creationId xmlns:p14="http://schemas.microsoft.com/office/powerpoint/2010/main" val="9706426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7030A0">
            <a:alpha val="93000"/>
          </a:srgbClr>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AC1F07E-78DE-1C0F-9C0C-A3A7E9ACE5DC}"/>
              </a:ext>
            </a:extLst>
          </p:cNvPr>
          <p:cNvSpPr txBox="1"/>
          <p:nvPr/>
        </p:nvSpPr>
        <p:spPr>
          <a:xfrm>
            <a:off x="7983794" y="2274838"/>
            <a:ext cx="4208206" cy="2308324"/>
          </a:xfrm>
          <a:prstGeom prst="rect">
            <a:avLst/>
          </a:prstGeom>
          <a:noFill/>
        </p:spPr>
        <p:txBody>
          <a:bodyPr wrap="square">
            <a:spAutoFit/>
          </a:bodyPr>
          <a:lstStyle/>
          <a:p>
            <a:r>
              <a:rPr lang="en-US" dirty="0">
                <a:solidFill>
                  <a:schemeClr val="bg1"/>
                </a:solidFill>
                <a:latin typeface="Comic Sans MS" panose="030F0702030302020204" pitchFamily="66" charset="0"/>
              </a:rPr>
              <a:t>When do you think you might find this poem helpful? </a:t>
            </a:r>
          </a:p>
          <a:p>
            <a:endParaRPr lang="en-US" dirty="0">
              <a:solidFill>
                <a:schemeClr val="bg1"/>
              </a:solidFill>
              <a:latin typeface="Comic Sans MS" panose="030F0702030302020204" pitchFamily="66" charset="0"/>
            </a:endParaRPr>
          </a:p>
          <a:p>
            <a:endParaRPr lang="en-US" dirty="0">
              <a:solidFill>
                <a:schemeClr val="bg1"/>
              </a:solidFill>
              <a:latin typeface="Comic Sans MS" panose="030F0702030302020204" pitchFamily="66" charset="0"/>
            </a:endParaRPr>
          </a:p>
          <a:p>
            <a:endParaRPr lang="en-US" dirty="0">
              <a:solidFill>
                <a:schemeClr val="bg1"/>
              </a:solidFill>
              <a:latin typeface="Comic Sans MS" panose="030F0702030302020204" pitchFamily="66" charset="0"/>
            </a:endParaRPr>
          </a:p>
          <a:p>
            <a:endParaRPr lang="en-US" dirty="0">
              <a:solidFill>
                <a:schemeClr val="bg1"/>
              </a:solidFill>
              <a:latin typeface="Comic Sans MS" panose="030F0702030302020204" pitchFamily="66" charset="0"/>
            </a:endParaRPr>
          </a:p>
          <a:p>
            <a:r>
              <a:rPr lang="en-US" dirty="0">
                <a:solidFill>
                  <a:schemeClr val="bg1"/>
                </a:solidFill>
                <a:latin typeface="Comic Sans MS" panose="030F0702030302020204" pitchFamily="66" charset="0"/>
              </a:rPr>
              <a:t>Is there anyone you would like to share this poem with? Why?</a:t>
            </a:r>
          </a:p>
        </p:txBody>
      </p:sp>
      <p:grpSp>
        <p:nvGrpSpPr>
          <p:cNvPr id="10" name="Group 9">
            <a:extLst>
              <a:ext uri="{FF2B5EF4-FFF2-40B4-BE49-F238E27FC236}">
                <a16:creationId xmlns:a16="http://schemas.microsoft.com/office/drawing/2014/main" id="{C706C27D-54CE-4F8F-2D4A-696971A4D440}"/>
              </a:ext>
            </a:extLst>
          </p:cNvPr>
          <p:cNvGrpSpPr/>
          <p:nvPr/>
        </p:nvGrpSpPr>
        <p:grpSpPr>
          <a:xfrm>
            <a:off x="453192" y="1025012"/>
            <a:ext cx="6390968" cy="4807975"/>
            <a:chOff x="412955" y="944115"/>
            <a:chExt cx="6587613" cy="4876800"/>
          </a:xfrm>
        </p:grpSpPr>
        <p:sp>
          <p:nvSpPr>
            <p:cNvPr id="9" name="Rectangle 8">
              <a:extLst>
                <a:ext uri="{FF2B5EF4-FFF2-40B4-BE49-F238E27FC236}">
                  <a16:creationId xmlns:a16="http://schemas.microsoft.com/office/drawing/2014/main" id="{38C34A3C-8A03-9987-C045-0B57365BC36C}"/>
                </a:ext>
              </a:extLst>
            </p:cNvPr>
            <p:cNvSpPr/>
            <p:nvPr/>
          </p:nvSpPr>
          <p:spPr>
            <a:xfrm>
              <a:off x="412955" y="944115"/>
              <a:ext cx="6587613" cy="487680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C372783C-752A-58A1-8830-2C6192EA4DF9}"/>
                </a:ext>
              </a:extLst>
            </p:cNvPr>
            <p:cNvSpPr txBox="1"/>
            <p:nvPr/>
          </p:nvSpPr>
          <p:spPr>
            <a:xfrm>
              <a:off x="771911" y="1343021"/>
              <a:ext cx="5856936" cy="4078988"/>
            </a:xfrm>
            <a:prstGeom prst="rect">
              <a:avLst/>
            </a:prstGeom>
            <a:noFill/>
          </p:spPr>
          <p:txBody>
            <a:bodyPr wrap="square">
              <a:spAutoFit/>
            </a:bodyPr>
            <a:lstStyle/>
            <a:p>
              <a:pPr algn="ctr">
                <a:lnSpc>
                  <a:spcPct val="115000"/>
                </a:lnSpc>
                <a:spcAft>
                  <a:spcPts val="1000"/>
                </a:spcAft>
              </a:pPr>
              <a:r>
                <a:rPr lang="en-GB" sz="1800" b="1" i="1" dirty="0">
                  <a:latin typeface="Comic Sans MS" panose="030F0702030302020204" pitchFamily="66" charset="0"/>
                  <a:ea typeface="ADLaM Display" panose="020F0502020204030204" pitchFamily="2" charset="0"/>
                  <a:cs typeface="ADLaM Display" panose="020F0502020204030204" pitchFamily="2" charset="0"/>
                </a:rPr>
                <a:t>You by Donna Ashworth</a:t>
              </a:r>
            </a:p>
            <a:p>
              <a:pPr>
                <a:lnSpc>
                  <a:spcPct val="115000"/>
                </a:lnSpc>
                <a:spcAft>
                  <a:spcPts val="1000"/>
                </a:spcAft>
              </a:pPr>
              <a:r>
                <a:rPr lang="en-GB" sz="1800" dirty="0">
                  <a:effectLst/>
                  <a:latin typeface="Comic Sans MS" panose="030F0702030302020204" pitchFamily="66" charset="0"/>
                  <a:ea typeface="ADLaM Display" panose="020F0502020204030204" pitchFamily="2" charset="0"/>
                  <a:cs typeface="ADLaM Display" panose="020F0502020204030204" pitchFamily="2" charset="0"/>
                </a:rPr>
                <a:t>If every single person who has liked you in your lifetime, were to light up on a map, it would create the most glitteringly beautiful network you could imagine. Throw in the people you’ve been kind to, the people you’ve made laugh, or inspired along the way, and that star-bright web of you, would be an impressive sight to behold. You’re so much more than you think you are. You have done so much more than you realise. You’re trailing a bright pathway that you don’t even know about. </a:t>
              </a:r>
              <a:br>
                <a:rPr lang="en-GB" sz="1800" dirty="0">
                  <a:effectLst/>
                  <a:latin typeface="Comic Sans MS" panose="030F0702030302020204" pitchFamily="66" charset="0"/>
                  <a:ea typeface="ADLaM Display" panose="020F0502020204030204" pitchFamily="2" charset="0"/>
                  <a:cs typeface="ADLaM Display" panose="020F0502020204030204" pitchFamily="2" charset="0"/>
                </a:rPr>
              </a:br>
              <a:r>
                <a:rPr lang="en-GB" sz="1800" dirty="0">
                  <a:effectLst/>
                  <a:latin typeface="Comic Sans MS" panose="030F0702030302020204" pitchFamily="66" charset="0"/>
                  <a:ea typeface="ADLaM Display" panose="020F0502020204030204" pitchFamily="2" charset="0"/>
                  <a:cs typeface="ADLaM Display" panose="020F0502020204030204" pitchFamily="2" charset="0"/>
                </a:rPr>
                <a:t>What a thing. What a thing indeed</a:t>
              </a:r>
              <a:endParaRPr lang="en-GB" sz="1800" dirty="0">
                <a:latin typeface="Comic Sans MS" panose="030F0702030302020204" pitchFamily="66" charset="0"/>
                <a:ea typeface="ADLaM Display" panose="020F0502020204030204" pitchFamily="2" charset="0"/>
                <a:cs typeface="ADLaM Display" panose="020F0502020204030204" pitchFamily="2" charset="0"/>
              </a:endParaRPr>
            </a:p>
          </p:txBody>
        </p:sp>
      </p:grpSp>
      <p:pic>
        <p:nvPicPr>
          <p:cNvPr id="3" name="Graphic 2" descr="Shooting star outline">
            <a:extLst>
              <a:ext uri="{FF2B5EF4-FFF2-40B4-BE49-F238E27FC236}">
                <a16:creationId xmlns:a16="http://schemas.microsoft.com/office/drawing/2014/main" id="{FDFD2AFB-0FDA-70D6-86D3-20D01451D8B9}"/>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069394" y="2274838"/>
            <a:ext cx="914400" cy="914400"/>
          </a:xfrm>
          <a:prstGeom prst="rect">
            <a:avLst/>
          </a:prstGeom>
        </p:spPr>
      </p:pic>
      <p:pic>
        <p:nvPicPr>
          <p:cNvPr id="5" name="Graphic 4" descr="Shooting star outline">
            <a:extLst>
              <a:ext uri="{FF2B5EF4-FFF2-40B4-BE49-F238E27FC236}">
                <a16:creationId xmlns:a16="http://schemas.microsoft.com/office/drawing/2014/main" id="{741AA762-5A14-B686-B2DA-2EA15271B216}"/>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053352" y="3857606"/>
            <a:ext cx="914400" cy="914400"/>
          </a:xfrm>
          <a:prstGeom prst="rect">
            <a:avLst/>
          </a:prstGeom>
        </p:spPr>
      </p:pic>
    </p:spTree>
    <p:extLst>
      <p:ext uri="{BB962C8B-B14F-4D97-AF65-F5344CB8AC3E}">
        <p14:creationId xmlns:p14="http://schemas.microsoft.com/office/powerpoint/2010/main" val="40077461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7030A0">
            <a:alpha val="84000"/>
          </a:srgbClr>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809DF8B-6DE7-46E1-92C8-7A6005A2491F}"/>
              </a:ext>
            </a:extLst>
          </p:cNvPr>
          <p:cNvPicPr>
            <a:picLocks noChangeAspect="1"/>
          </p:cNvPicPr>
          <p:nvPr/>
        </p:nvPicPr>
        <p:blipFill>
          <a:blip r:embed="rId2"/>
          <a:stretch>
            <a:fillRect/>
          </a:stretch>
        </p:blipFill>
        <p:spPr>
          <a:xfrm>
            <a:off x="1612160" y="695139"/>
            <a:ext cx="8967679" cy="5467722"/>
          </a:xfrm>
          <a:prstGeom prst="rect">
            <a:avLst/>
          </a:prstGeom>
        </p:spPr>
      </p:pic>
    </p:spTree>
    <p:extLst>
      <p:ext uri="{BB962C8B-B14F-4D97-AF65-F5344CB8AC3E}">
        <p14:creationId xmlns:p14="http://schemas.microsoft.com/office/powerpoint/2010/main" val="23953905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D31639B-30E0-EBF5-A1D9-D6ED018FA97B}"/>
              </a:ext>
            </a:extLst>
          </p:cNvPr>
          <p:cNvSpPr txBox="1"/>
          <p:nvPr/>
        </p:nvSpPr>
        <p:spPr>
          <a:xfrm>
            <a:off x="3913238" y="979306"/>
            <a:ext cx="4522392" cy="492443"/>
          </a:xfrm>
          <a:prstGeom prst="rect">
            <a:avLst/>
          </a:prstGeom>
          <a:noFill/>
        </p:spPr>
        <p:txBody>
          <a:bodyPr wrap="none" rtlCol="0">
            <a:spAutoFit/>
          </a:bodyPr>
          <a:lstStyle/>
          <a:p>
            <a:r>
              <a:rPr lang="en-GB" sz="2600" dirty="0">
                <a:solidFill>
                  <a:schemeClr val="bg1"/>
                </a:solidFill>
                <a:latin typeface="Comic Sans MS" panose="030F0702030302020204" pitchFamily="66" charset="0"/>
              </a:rPr>
              <a:t>Let’s play guess the picture!</a:t>
            </a:r>
          </a:p>
        </p:txBody>
      </p:sp>
      <p:pic>
        <p:nvPicPr>
          <p:cNvPr id="4" name="Graphic 3" descr="Sun outline">
            <a:extLst>
              <a:ext uri="{FF2B5EF4-FFF2-40B4-BE49-F238E27FC236}">
                <a16:creationId xmlns:a16="http://schemas.microsoft.com/office/drawing/2014/main" id="{C84BE998-4FED-6443-E3DD-F7B035766FC7}"/>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587909" y="2391696"/>
            <a:ext cx="2325329" cy="2325329"/>
          </a:xfrm>
          <a:prstGeom prst="rect">
            <a:avLst/>
          </a:prstGeom>
        </p:spPr>
      </p:pic>
      <p:pic>
        <p:nvPicPr>
          <p:cNvPr id="6" name="Graphic 5" descr="Moon outline">
            <a:extLst>
              <a:ext uri="{FF2B5EF4-FFF2-40B4-BE49-F238E27FC236}">
                <a16:creationId xmlns:a16="http://schemas.microsoft.com/office/drawing/2014/main" id="{6CB65F9D-3900-B880-DFC4-11342E96AFE3}"/>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062330" y="2391696"/>
            <a:ext cx="2521227" cy="2521227"/>
          </a:xfrm>
          <a:prstGeom prst="rect">
            <a:avLst/>
          </a:prstGeom>
        </p:spPr>
      </p:pic>
      <p:pic>
        <p:nvPicPr>
          <p:cNvPr id="8" name="Graphic 7" descr="Star outline">
            <a:extLst>
              <a:ext uri="{FF2B5EF4-FFF2-40B4-BE49-F238E27FC236}">
                <a16:creationId xmlns:a16="http://schemas.microsoft.com/office/drawing/2014/main" id="{3C56D3C5-1FD1-9A14-BFBA-1294C25B6E66}"/>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8732649" y="2204269"/>
            <a:ext cx="2521227" cy="2521227"/>
          </a:xfrm>
          <a:prstGeom prst="rect">
            <a:avLst/>
          </a:prstGeom>
        </p:spPr>
      </p:pic>
    </p:spTree>
    <p:extLst>
      <p:ext uri="{BB962C8B-B14F-4D97-AF65-F5344CB8AC3E}">
        <p14:creationId xmlns:p14="http://schemas.microsoft.com/office/powerpoint/2010/main" val="517162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drawing&#10;&#10;Description automatically generated">
            <a:extLst>
              <a:ext uri="{FF2B5EF4-FFF2-40B4-BE49-F238E27FC236}">
                <a16:creationId xmlns:a16="http://schemas.microsoft.com/office/drawing/2014/main" id="{870DF2A5-36E4-4702-82BD-7237806AE696}"/>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92891" y="294012"/>
            <a:ext cx="991067" cy="2108652"/>
          </a:xfrm>
          <a:prstGeom prst="rect">
            <a:avLst/>
          </a:prstGeom>
        </p:spPr>
      </p:pic>
      <p:pic>
        <p:nvPicPr>
          <p:cNvPr id="6" name="Picture 5" descr="A picture containing drawing&#10;&#10;Description automatically generated">
            <a:extLst>
              <a:ext uri="{FF2B5EF4-FFF2-40B4-BE49-F238E27FC236}">
                <a16:creationId xmlns:a16="http://schemas.microsoft.com/office/drawing/2014/main" id="{AC9833F0-739A-4091-B509-B96344C6A11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834349" y="164759"/>
            <a:ext cx="1102095" cy="1933638"/>
          </a:xfrm>
          <a:prstGeom prst="rect">
            <a:avLst/>
          </a:prstGeom>
        </p:spPr>
      </p:pic>
      <p:pic>
        <p:nvPicPr>
          <p:cNvPr id="7" name="Picture 6" descr="A close up of a logo&#10;&#10;Description automatically generated">
            <a:extLst>
              <a:ext uri="{FF2B5EF4-FFF2-40B4-BE49-F238E27FC236}">
                <a16:creationId xmlns:a16="http://schemas.microsoft.com/office/drawing/2014/main" id="{33F5EE46-C254-4DFA-80F9-CE6133C04A3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12358" y="5015302"/>
            <a:ext cx="1136540" cy="1842698"/>
          </a:xfrm>
          <a:prstGeom prst="rect">
            <a:avLst/>
          </a:prstGeom>
        </p:spPr>
      </p:pic>
      <p:pic>
        <p:nvPicPr>
          <p:cNvPr id="8" name="Picture 7" descr="A picture containing drawing&#10;&#10;Description automatically generated">
            <a:extLst>
              <a:ext uri="{FF2B5EF4-FFF2-40B4-BE49-F238E27FC236}">
                <a16:creationId xmlns:a16="http://schemas.microsoft.com/office/drawing/2014/main" id="{C2BD6BC5-9629-495B-9471-6910BBA74FE5}"/>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0843102" y="4899654"/>
            <a:ext cx="1136540" cy="1958346"/>
          </a:xfrm>
          <a:prstGeom prst="rect">
            <a:avLst/>
          </a:prstGeom>
        </p:spPr>
      </p:pic>
      <p:pic>
        <p:nvPicPr>
          <p:cNvPr id="4" name="Picture 3" descr="A group of people posing for the camera&#10;&#10;Description automatically generated">
            <a:extLst>
              <a:ext uri="{FF2B5EF4-FFF2-40B4-BE49-F238E27FC236}">
                <a16:creationId xmlns:a16="http://schemas.microsoft.com/office/drawing/2014/main" id="{00FF74F8-A6B3-4161-AF5E-652E58C112AA}"/>
              </a:ext>
            </a:extLst>
          </p:cNvPr>
          <p:cNvPicPr>
            <a:picLocks noChangeAspect="1"/>
          </p:cNvPicPr>
          <p:nvPr/>
        </p:nvPicPr>
        <p:blipFill>
          <a:blip r:embed="rId6">
            <a:alphaModFix amt="35000"/>
            <a:extLst>
              <a:ext uri="{28A0092B-C50C-407E-A947-70E740481C1C}">
                <a14:useLocalDpi xmlns:a14="http://schemas.microsoft.com/office/drawing/2010/main"/>
              </a:ext>
            </a:extLst>
          </a:blip>
          <a:stretch>
            <a:fillRect/>
          </a:stretch>
        </p:blipFill>
        <p:spPr>
          <a:xfrm>
            <a:off x="0" y="-228600"/>
            <a:ext cx="12192000" cy="7315200"/>
          </a:xfrm>
          <a:prstGeom prst="rect">
            <a:avLst/>
          </a:prstGeom>
        </p:spPr>
      </p:pic>
      <p:sp>
        <p:nvSpPr>
          <p:cNvPr id="10" name="Oval 9">
            <a:extLst>
              <a:ext uri="{FF2B5EF4-FFF2-40B4-BE49-F238E27FC236}">
                <a16:creationId xmlns:a16="http://schemas.microsoft.com/office/drawing/2014/main" id="{1C909081-EED2-4A54-95B6-82C8D14F5B29}"/>
              </a:ext>
            </a:extLst>
          </p:cNvPr>
          <p:cNvSpPr/>
          <p:nvPr/>
        </p:nvSpPr>
        <p:spPr>
          <a:xfrm>
            <a:off x="3095347" y="1856060"/>
            <a:ext cx="6001305" cy="3145880"/>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latin typeface="Comic Sans MS" panose="030F0702030302020204" pitchFamily="66" charset="0"/>
              </a:rPr>
              <a:t>In this lesson, we are going to be thinking about the impact we have on others.</a:t>
            </a:r>
          </a:p>
        </p:txBody>
      </p:sp>
    </p:spTree>
    <p:extLst>
      <p:ext uri="{BB962C8B-B14F-4D97-AF65-F5344CB8AC3E}">
        <p14:creationId xmlns:p14="http://schemas.microsoft.com/office/powerpoint/2010/main" val="33451565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0A6C4A6-2959-C845-1A0A-5ED45784FF07}"/>
              </a:ext>
            </a:extLst>
          </p:cNvPr>
          <p:cNvSpPr txBox="1"/>
          <p:nvPr/>
        </p:nvSpPr>
        <p:spPr>
          <a:xfrm>
            <a:off x="2201090" y="364914"/>
            <a:ext cx="8462866" cy="492443"/>
          </a:xfrm>
          <a:prstGeom prst="rect">
            <a:avLst/>
          </a:prstGeom>
          <a:noFill/>
        </p:spPr>
        <p:txBody>
          <a:bodyPr wrap="square" rtlCol="0">
            <a:spAutoFit/>
          </a:bodyPr>
          <a:lstStyle/>
          <a:p>
            <a:r>
              <a:rPr lang="en-GB" sz="2600" dirty="0">
                <a:solidFill>
                  <a:schemeClr val="bg1"/>
                </a:solidFill>
                <a:latin typeface="Comic Sans MS" panose="030F0702030302020204" pitchFamily="66" charset="0"/>
              </a:rPr>
              <a:t>We are going to listen to a poem about ….. YOU!</a:t>
            </a:r>
          </a:p>
        </p:txBody>
      </p:sp>
      <p:sp>
        <p:nvSpPr>
          <p:cNvPr id="4" name="TextBox 3">
            <a:extLst>
              <a:ext uri="{FF2B5EF4-FFF2-40B4-BE49-F238E27FC236}">
                <a16:creationId xmlns:a16="http://schemas.microsoft.com/office/drawing/2014/main" id="{FB2F4DD4-1E9F-F308-5EC4-CA4DB9834724}"/>
              </a:ext>
            </a:extLst>
          </p:cNvPr>
          <p:cNvSpPr txBox="1"/>
          <p:nvPr/>
        </p:nvSpPr>
        <p:spPr>
          <a:xfrm>
            <a:off x="4443944" y="6181758"/>
            <a:ext cx="3304110" cy="430887"/>
          </a:xfrm>
          <a:prstGeom prst="rect">
            <a:avLst/>
          </a:prstGeom>
          <a:noFill/>
        </p:spPr>
        <p:txBody>
          <a:bodyPr wrap="none" rtlCol="0">
            <a:spAutoFit/>
          </a:bodyPr>
          <a:lstStyle/>
          <a:p>
            <a:r>
              <a:rPr lang="en-GB" sz="2200" dirty="0">
                <a:solidFill>
                  <a:schemeClr val="bg1"/>
                </a:solidFill>
                <a:latin typeface="Comic Sans MS" panose="030F0702030302020204" pitchFamily="66" charset="0"/>
              </a:rPr>
              <a:t>You by Donna Ashworth</a:t>
            </a:r>
          </a:p>
        </p:txBody>
      </p:sp>
      <p:sp>
        <p:nvSpPr>
          <p:cNvPr id="5" name="Thought Bubble: Cloud 4">
            <a:extLst>
              <a:ext uri="{FF2B5EF4-FFF2-40B4-BE49-F238E27FC236}">
                <a16:creationId xmlns:a16="http://schemas.microsoft.com/office/drawing/2014/main" id="{3033E891-7EDC-1EDE-9A58-14DD9FB559CC}"/>
              </a:ext>
            </a:extLst>
          </p:cNvPr>
          <p:cNvSpPr/>
          <p:nvPr/>
        </p:nvSpPr>
        <p:spPr>
          <a:xfrm>
            <a:off x="7747819" y="1403737"/>
            <a:ext cx="3982065" cy="2263695"/>
          </a:xfrm>
          <a:prstGeom prst="cloudCallout">
            <a:avLst>
              <a:gd name="adj1" fmla="val -52438"/>
              <a:gd name="adj2" fmla="val 61197"/>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Comic Sans MS" panose="030F0702030302020204" pitchFamily="66" charset="0"/>
              </a:rPr>
              <a:t>I wonder what images you might see in your imagination when you hear this poem…</a:t>
            </a:r>
          </a:p>
        </p:txBody>
      </p:sp>
      <p:sp>
        <p:nvSpPr>
          <p:cNvPr id="8" name="TextBox 7">
            <a:extLst>
              <a:ext uri="{FF2B5EF4-FFF2-40B4-BE49-F238E27FC236}">
                <a16:creationId xmlns:a16="http://schemas.microsoft.com/office/drawing/2014/main" id="{3FDCDBA4-54F5-BEA7-8707-841156092198}"/>
              </a:ext>
            </a:extLst>
          </p:cNvPr>
          <p:cNvSpPr txBox="1"/>
          <p:nvPr/>
        </p:nvSpPr>
        <p:spPr>
          <a:xfrm>
            <a:off x="1975104" y="3240839"/>
            <a:ext cx="2342797" cy="738664"/>
          </a:xfrm>
          <a:prstGeom prst="rect">
            <a:avLst/>
          </a:prstGeom>
          <a:noFill/>
        </p:spPr>
        <p:txBody>
          <a:bodyPr wrap="square" rtlCol="0">
            <a:spAutoFit/>
          </a:bodyPr>
          <a:lstStyle/>
          <a:p>
            <a:r>
              <a:rPr lang="en-GB" sz="1400" dirty="0">
                <a:solidFill>
                  <a:schemeClr val="bg1"/>
                </a:solidFill>
                <a:latin typeface="Comic Sans MS" panose="030F0702030302020204" pitchFamily="66" charset="0"/>
              </a:rPr>
              <a:t>(Hover over the image and click play to watch a video of the poem.)</a:t>
            </a:r>
          </a:p>
        </p:txBody>
      </p:sp>
      <p:pic>
        <p:nvPicPr>
          <p:cNvPr id="7" name="DonnaAshworthYouPoem_lessonplanversion.mov">
            <a:hlinkClick r:id="" action="ppaction://media"/>
            <a:extLst>
              <a:ext uri="{FF2B5EF4-FFF2-40B4-BE49-F238E27FC236}">
                <a16:creationId xmlns:a16="http://schemas.microsoft.com/office/drawing/2014/main" id="{247DDDB4-035A-DDD2-A883-EFE4A0A09CDB}"/>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4689220" y="1130865"/>
            <a:ext cx="2687279" cy="4777385"/>
          </a:xfrm>
          <a:prstGeom prst="rect">
            <a:avLst/>
          </a:prstGeom>
        </p:spPr>
      </p:pic>
    </p:spTree>
    <p:extLst>
      <p:ext uri="{BB962C8B-B14F-4D97-AF65-F5344CB8AC3E}">
        <p14:creationId xmlns:p14="http://schemas.microsoft.com/office/powerpoint/2010/main" val="27724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0205"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690F1E8-7D64-0205-8C14-AF9615A8B7DB}"/>
              </a:ext>
            </a:extLst>
          </p:cNvPr>
          <p:cNvPicPr>
            <a:picLocks noChangeAspect="1"/>
          </p:cNvPicPr>
          <p:nvPr/>
        </p:nvPicPr>
        <p:blipFill>
          <a:blip r:embed="rId3"/>
          <a:stretch>
            <a:fillRect/>
          </a:stretch>
        </p:blipFill>
        <p:spPr>
          <a:xfrm>
            <a:off x="7583043" y="0"/>
            <a:ext cx="4474464" cy="6858000"/>
          </a:xfrm>
          <a:prstGeom prst="rect">
            <a:avLst/>
          </a:prstGeom>
        </p:spPr>
      </p:pic>
      <p:pic>
        <p:nvPicPr>
          <p:cNvPr id="3" name="Picture 2">
            <a:extLst>
              <a:ext uri="{FF2B5EF4-FFF2-40B4-BE49-F238E27FC236}">
                <a16:creationId xmlns:a16="http://schemas.microsoft.com/office/drawing/2014/main" id="{48A668C0-480F-1B75-1BE3-A5E09BB2042F}"/>
              </a:ext>
            </a:extLst>
          </p:cNvPr>
          <p:cNvPicPr>
            <a:picLocks noChangeAspect="1"/>
          </p:cNvPicPr>
          <p:nvPr/>
        </p:nvPicPr>
        <p:blipFill>
          <a:blip r:embed="rId4"/>
          <a:stretch>
            <a:fillRect/>
          </a:stretch>
        </p:blipFill>
        <p:spPr>
          <a:xfrm>
            <a:off x="-174122" y="0"/>
            <a:ext cx="7644385" cy="6858000"/>
          </a:xfrm>
          <a:prstGeom prst="rect">
            <a:avLst/>
          </a:prstGeom>
        </p:spPr>
      </p:pic>
      <p:sp>
        <p:nvSpPr>
          <p:cNvPr id="5" name="Oval 4">
            <a:extLst>
              <a:ext uri="{FF2B5EF4-FFF2-40B4-BE49-F238E27FC236}">
                <a16:creationId xmlns:a16="http://schemas.microsoft.com/office/drawing/2014/main" id="{ECF2D3BA-1773-82D4-6789-69842A7FD157}"/>
              </a:ext>
            </a:extLst>
          </p:cNvPr>
          <p:cNvSpPr/>
          <p:nvPr/>
        </p:nvSpPr>
        <p:spPr>
          <a:xfrm>
            <a:off x="1890709" y="247650"/>
            <a:ext cx="3514725" cy="169545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GB" dirty="0">
                <a:latin typeface="Comic Sans MS" panose="030F0702030302020204" pitchFamily="66" charset="0"/>
              </a:rPr>
              <a:t>Perhaps the image in your mind looks a bit like one of these images?</a:t>
            </a:r>
          </a:p>
        </p:txBody>
      </p:sp>
    </p:spTree>
    <p:extLst>
      <p:ext uri="{BB962C8B-B14F-4D97-AF65-F5344CB8AC3E}">
        <p14:creationId xmlns:p14="http://schemas.microsoft.com/office/powerpoint/2010/main" val="28041717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B03A966-EA1D-AFAC-C393-7321EE6DFD3B}"/>
              </a:ext>
            </a:extLst>
          </p:cNvPr>
          <p:cNvSpPr/>
          <p:nvPr/>
        </p:nvSpPr>
        <p:spPr>
          <a:xfrm>
            <a:off x="735646" y="1408129"/>
            <a:ext cx="7141529" cy="5021246"/>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Box 1">
            <a:extLst>
              <a:ext uri="{FF2B5EF4-FFF2-40B4-BE49-F238E27FC236}">
                <a16:creationId xmlns:a16="http://schemas.microsoft.com/office/drawing/2014/main" id="{1312EC5B-1D81-4F11-EB9E-B752C1EFBBE1}"/>
              </a:ext>
            </a:extLst>
          </p:cNvPr>
          <p:cNvSpPr txBox="1"/>
          <p:nvPr/>
        </p:nvSpPr>
        <p:spPr>
          <a:xfrm>
            <a:off x="1102663" y="1170338"/>
            <a:ext cx="6407493" cy="4890570"/>
          </a:xfrm>
          <a:prstGeom prst="rect">
            <a:avLst/>
          </a:prstGeom>
          <a:noFill/>
        </p:spPr>
        <p:txBody>
          <a:bodyPr wrap="square">
            <a:spAutoFit/>
          </a:bodyPr>
          <a:lstStyle/>
          <a:p>
            <a:pPr>
              <a:lnSpc>
                <a:spcPct val="115000"/>
              </a:lnSpc>
              <a:spcAft>
                <a:spcPts val="1000"/>
              </a:spcAft>
            </a:pPr>
            <a:endParaRPr lang="en-GB" sz="1800" dirty="0">
              <a:solidFill>
                <a:schemeClr val="bg1"/>
              </a:solidFill>
              <a:effectLst/>
              <a:latin typeface="Abadi" panose="020F0502020204030204" pitchFamily="34" charset="0"/>
              <a:ea typeface="ADLaM Display" panose="020F0502020204030204" pitchFamily="2" charset="0"/>
              <a:cs typeface="ADLaM Display" panose="020F0502020204030204" pitchFamily="2" charset="0"/>
            </a:endParaRPr>
          </a:p>
          <a:p>
            <a:pPr algn="ctr">
              <a:lnSpc>
                <a:spcPct val="115000"/>
              </a:lnSpc>
              <a:spcAft>
                <a:spcPts val="1000"/>
              </a:spcAft>
            </a:pPr>
            <a:r>
              <a:rPr lang="en-GB" sz="2000" b="1" i="1" dirty="0">
                <a:latin typeface="Comic Sans MS" panose="030F0702030302020204" pitchFamily="66" charset="0"/>
                <a:ea typeface="ADLaM Display" panose="020F0502020204030204" pitchFamily="2" charset="0"/>
                <a:cs typeface="ADLaM Display" panose="020F0502020204030204" pitchFamily="2" charset="0"/>
              </a:rPr>
              <a:t>You by Donna Ashworth</a:t>
            </a:r>
          </a:p>
          <a:p>
            <a:pPr>
              <a:lnSpc>
                <a:spcPct val="115000"/>
              </a:lnSpc>
              <a:spcAft>
                <a:spcPts val="1000"/>
              </a:spcAft>
            </a:pPr>
            <a:r>
              <a:rPr lang="en-GB" sz="2000" dirty="0">
                <a:effectLst/>
                <a:latin typeface="Comic Sans MS" panose="030F0702030302020204" pitchFamily="66" charset="0"/>
                <a:ea typeface="ADLaM Display" panose="020F0502020204030204" pitchFamily="2" charset="0"/>
                <a:cs typeface="ADLaM Display" panose="020F0502020204030204" pitchFamily="2" charset="0"/>
              </a:rPr>
              <a:t>If every single person who has liked you in your lifetime, were to light up on a map, it would create the most glitteringly beautiful network you could imagine. Throw in the people you’ve been kind to, the people you’ve made laugh, or inspired along the way, and that star-bright web of you, would be an impressive sight to behold. You’re so much more than you think you are. You have done so much more than you realise. You’re trailing a bright pathway that you don’t even know about. </a:t>
            </a:r>
            <a:br>
              <a:rPr lang="en-GB" sz="2000" dirty="0">
                <a:effectLst/>
                <a:latin typeface="Comic Sans MS" panose="030F0702030302020204" pitchFamily="66" charset="0"/>
                <a:ea typeface="ADLaM Display" panose="020F0502020204030204" pitchFamily="2" charset="0"/>
                <a:cs typeface="ADLaM Display" panose="020F0502020204030204" pitchFamily="2" charset="0"/>
              </a:rPr>
            </a:br>
            <a:r>
              <a:rPr lang="en-GB" sz="2000" dirty="0">
                <a:effectLst/>
                <a:latin typeface="Comic Sans MS" panose="030F0702030302020204" pitchFamily="66" charset="0"/>
                <a:ea typeface="ADLaM Display" panose="020F0502020204030204" pitchFamily="2" charset="0"/>
                <a:cs typeface="ADLaM Display" panose="020F0502020204030204" pitchFamily="2" charset="0"/>
              </a:rPr>
              <a:t>What a thing. What a thing indeed.</a:t>
            </a:r>
            <a:endParaRPr lang="en-GB" sz="2000" dirty="0">
              <a:latin typeface="Comic Sans MS" panose="030F0702030302020204" pitchFamily="66" charset="0"/>
              <a:ea typeface="ADLaM Display" panose="020F0502020204030204" pitchFamily="2" charset="0"/>
              <a:cs typeface="ADLaM Display" panose="020F0502020204030204" pitchFamily="2" charset="0"/>
            </a:endParaRPr>
          </a:p>
        </p:txBody>
      </p:sp>
      <p:sp>
        <p:nvSpPr>
          <p:cNvPr id="17" name="Speech Bubble: Oval 16">
            <a:extLst>
              <a:ext uri="{FF2B5EF4-FFF2-40B4-BE49-F238E27FC236}">
                <a16:creationId xmlns:a16="http://schemas.microsoft.com/office/drawing/2014/main" id="{6932F7E2-E37F-1192-44DA-20A8812EE7D6}"/>
              </a:ext>
            </a:extLst>
          </p:cNvPr>
          <p:cNvSpPr/>
          <p:nvPr/>
        </p:nvSpPr>
        <p:spPr>
          <a:xfrm>
            <a:off x="7877175" y="300823"/>
            <a:ext cx="4143375" cy="1447800"/>
          </a:xfrm>
          <a:prstGeom prst="wedgeEllipseCallout">
            <a:avLst>
              <a:gd name="adj1" fmla="val -40603"/>
              <a:gd name="adj2" fmla="val 51396"/>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100" dirty="0">
                <a:solidFill>
                  <a:srgbClr val="00B0F0"/>
                </a:solidFill>
                <a:latin typeface="Comic Sans MS" panose="030F0702030302020204" pitchFamily="66" charset="0"/>
              </a:rPr>
              <a:t>What do you think the message of this poem might be? </a:t>
            </a:r>
          </a:p>
        </p:txBody>
      </p:sp>
    </p:spTree>
    <p:extLst>
      <p:ext uri="{BB962C8B-B14F-4D97-AF65-F5344CB8AC3E}">
        <p14:creationId xmlns:p14="http://schemas.microsoft.com/office/powerpoint/2010/main" val="18508485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B03A966-EA1D-AFAC-C393-7321EE6DFD3B}"/>
              </a:ext>
            </a:extLst>
          </p:cNvPr>
          <p:cNvSpPr/>
          <p:nvPr/>
        </p:nvSpPr>
        <p:spPr>
          <a:xfrm>
            <a:off x="735647" y="1408129"/>
            <a:ext cx="7018466" cy="5021246"/>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Box 1">
            <a:extLst>
              <a:ext uri="{FF2B5EF4-FFF2-40B4-BE49-F238E27FC236}">
                <a16:creationId xmlns:a16="http://schemas.microsoft.com/office/drawing/2014/main" id="{1312EC5B-1D81-4F11-EB9E-B752C1EFBBE1}"/>
              </a:ext>
            </a:extLst>
          </p:cNvPr>
          <p:cNvSpPr txBox="1"/>
          <p:nvPr/>
        </p:nvSpPr>
        <p:spPr>
          <a:xfrm>
            <a:off x="1102093" y="1176909"/>
            <a:ext cx="6285574" cy="4890570"/>
          </a:xfrm>
          <a:prstGeom prst="rect">
            <a:avLst/>
          </a:prstGeom>
          <a:noFill/>
        </p:spPr>
        <p:txBody>
          <a:bodyPr wrap="square">
            <a:spAutoFit/>
          </a:bodyPr>
          <a:lstStyle/>
          <a:p>
            <a:pPr>
              <a:lnSpc>
                <a:spcPct val="115000"/>
              </a:lnSpc>
              <a:spcAft>
                <a:spcPts val="1000"/>
              </a:spcAft>
            </a:pPr>
            <a:endParaRPr lang="en-GB" sz="1800" dirty="0">
              <a:solidFill>
                <a:schemeClr val="bg1"/>
              </a:solidFill>
              <a:effectLst/>
              <a:latin typeface="Abadi" panose="020F0502020204030204" pitchFamily="34" charset="0"/>
              <a:ea typeface="ADLaM Display" panose="020F0502020204030204" pitchFamily="2" charset="0"/>
              <a:cs typeface="ADLaM Display" panose="020F0502020204030204" pitchFamily="2" charset="0"/>
            </a:endParaRPr>
          </a:p>
          <a:p>
            <a:pPr algn="ctr">
              <a:lnSpc>
                <a:spcPct val="115000"/>
              </a:lnSpc>
              <a:spcAft>
                <a:spcPts val="1000"/>
              </a:spcAft>
            </a:pPr>
            <a:r>
              <a:rPr lang="en-GB" sz="2000" b="1" i="1" dirty="0">
                <a:latin typeface="Comic Sans MS" panose="030F0702030302020204" pitchFamily="66" charset="0"/>
                <a:ea typeface="ADLaM Display" panose="020F0502020204030204" pitchFamily="2" charset="0"/>
                <a:cs typeface="ADLaM Display" panose="020F0502020204030204" pitchFamily="2" charset="0"/>
              </a:rPr>
              <a:t>You by Donna Ashworth</a:t>
            </a:r>
          </a:p>
          <a:p>
            <a:pPr>
              <a:lnSpc>
                <a:spcPct val="115000"/>
              </a:lnSpc>
              <a:spcAft>
                <a:spcPts val="1000"/>
              </a:spcAft>
            </a:pPr>
            <a:r>
              <a:rPr lang="en-GB" sz="2000" dirty="0">
                <a:effectLst/>
                <a:latin typeface="Comic Sans MS" panose="030F0702030302020204" pitchFamily="66" charset="0"/>
                <a:ea typeface="ADLaM Display" panose="020F0502020204030204" pitchFamily="2" charset="0"/>
                <a:cs typeface="ADLaM Display" panose="020F0502020204030204" pitchFamily="2" charset="0"/>
              </a:rPr>
              <a:t>If every single person who has liked you in your lifetime, were to light up on a map, it would create the most glitteringly beautiful network you could imagine. Throw in the people you’ve been kind to, the people you’ve made laugh, or inspired along the way, and that star-bright web of you, would be an impressive sight to behold. You’re so much more than you think you are. You have done so much more than you realise. </a:t>
            </a:r>
            <a:r>
              <a:rPr lang="en-GB" sz="2000" dirty="0">
                <a:effectLst/>
                <a:highlight>
                  <a:srgbClr val="00FFFF"/>
                </a:highlight>
                <a:latin typeface="Comic Sans MS" panose="030F0702030302020204" pitchFamily="66" charset="0"/>
                <a:ea typeface="ADLaM Display" panose="020F0502020204030204" pitchFamily="2" charset="0"/>
                <a:cs typeface="ADLaM Display" panose="020F0502020204030204" pitchFamily="2" charset="0"/>
              </a:rPr>
              <a:t>You’re trailing a bright pathway that you don’t even know about. </a:t>
            </a:r>
            <a:br>
              <a:rPr lang="en-GB" sz="2000" dirty="0">
                <a:effectLst/>
                <a:highlight>
                  <a:srgbClr val="00FFFF"/>
                </a:highlight>
                <a:latin typeface="Comic Sans MS" panose="030F0702030302020204" pitchFamily="66" charset="0"/>
                <a:ea typeface="ADLaM Display" panose="020F0502020204030204" pitchFamily="2" charset="0"/>
                <a:cs typeface="ADLaM Display" panose="020F0502020204030204" pitchFamily="2" charset="0"/>
              </a:rPr>
            </a:br>
            <a:r>
              <a:rPr lang="en-GB" sz="2000" dirty="0">
                <a:effectLst/>
                <a:latin typeface="Comic Sans MS" panose="030F0702030302020204" pitchFamily="66" charset="0"/>
                <a:ea typeface="ADLaM Display" panose="020F0502020204030204" pitchFamily="2" charset="0"/>
                <a:cs typeface="ADLaM Display" panose="020F0502020204030204" pitchFamily="2" charset="0"/>
              </a:rPr>
              <a:t>What a thing. What a thing indeed.</a:t>
            </a:r>
            <a:endParaRPr lang="en-GB" sz="2000" dirty="0">
              <a:latin typeface="Comic Sans MS" panose="030F0702030302020204" pitchFamily="66" charset="0"/>
              <a:ea typeface="ADLaM Display" panose="020F0502020204030204" pitchFamily="2" charset="0"/>
              <a:cs typeface="ADLaM Display" panose="020F0502020204030204" pitchFamily="2" charset="0"/>
            </a:endParaRPr>
          </a:p>
        </p:txBody>
      </p:sp>
      <p:pic>
        <p:nvPicPr>
          <p:cNvPr id="3" name="Picture 2">
            <a:extLst>
              <a:ext uri="{FF2B5EF4-FFF2-40B4-BE49-F238E27FC236}">
                <a16:creationId xmlns:a16="http://schemas.microsoft.com/office/drawing/2014/main" id="{4E52D6D6-5C0D-C829-AB04-4C7D079CC293}"/>
              </a:ext>
            </a:extLst>
          </p:cNvPr>
          <p:cNvPicPr>
            <a:picLocks noChangeAspect="1"/>
          </p:cNvPicPr>
          <p:nvPr/>
        </p:nvPicPr>
        <p:blipFill>
          <a:blip r:embed="rId3"/>
          <a:stretch>
            <a:fillRect/>
          </a:stretch>
        </p:blipFill>
        <p:spPr>
          <a:xfrm>
            <a:off x="8021975" y="3523488"/>
            <a:ext cx="3905149" cy="1393065"/>
          </a:xfrm>
          <a:prstGeom prst="rect">
            <a:avLst/>
          </a:prstGeom>
        </p:spPr>
      </p:pic>
    </p:spTree>
    <p:extLst>
      <p:ext uri="{BB962C8B-B14F-4D97-AF65-F5344CB8AC3E}">
        <p14:creationId xmlns:p14="http://schemas.microsoft.com/office/powerpoint/2010/main" val="5800544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7030A0">
            <a:alpha val="93000"/>
          </a:srgbClr>
        </a:solid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2B76206C-CC51-D183-4C6A-62E824AF6031}"/>
              </a:ext>
            </a:extLst>
          </p:cNvPr>
          <p:cNvSpPr txBox="1"/>
          <p:nvPr/>
        </p:nvSpPr>
        <p:spPr>
          <a:xfrm>
            <a:off x="3049089" y="2764369"/>
            <a:ext cx="6093822" cy="1477328"/>
          </a:xfrm>
          <a:prstGeom prst="rect">
            <a:avLst/>
          </a:prstGeom>
          <a:noFill/>
        </p:spPr>
        <p:txBody>
          <a:bodyPr wrap="square">
            <a:spAutoFit/>
          </a:bodyPr>
          <a:lstStyle/>
          <a:p>
            <a:pPr algn="ctr"/>
            <a:r>
              <a:rPr lang="en-US" sz="3000" dirty="0">
                <a:solidFill>
                  <a:schemeClr val="bg1"/>
                </a:solidFill>
                <a:latin typeface="Comic Sans MS" panose="030F0702030302020204" pitchFamily="66" charset="0"/>
              </a:rPr>
              <a:t>Today, we’re going to help other people in our class see their own ‘bright pathway’!  </a:t>
            </a:r>
          </a:p>
        </p:txBody>
      </p:sp>
      <p:pic>
        <p:nvPicPr>
          <p:cNvPr id="13" name="Graphic 12" descr="Stars with solid fill">
            <a:extLst>
              <a:ext uri="{FF2B5EF4-FFF2-40B4-BE49-F238E27FC236}">
                <a16:creationId xmlns:a16="http://schemas.microsoft.com/office/drawing/2014/main" id="{4F81165D-9430-399B-B641-B6103A47EFF8}"/>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223554" y="580426"/>
            <a:ext cx="1568414" cy="1568414"/>
          </a:xfrm>
          <a:prstGeom prst="rect">
            <a:avLst/>
          </a:prstGeom>
        </p:spPr>
      </p:pic>
      <p:pic>
        <p:nvPicPr>
          <p:cNvPr id="14" name="Graphic 13" descr="Stars with solid fill">
            <a:extLst>
              <a:ext uri="{FF2B5EF4-FFF2-40B4-BE49-F238E27FC236}">
                <a16:creationId xmlns:a16="http://schemas.microsoft.com/office/drawing/2014/main" id="{6D433EE3-A004-5AD2-B1E4-257FD900761F}"/>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9362367" y="4332950"/>
            <a:ext cx="1481546" cy="1481546"/>
          </a:xfrm>
          <a:prstGeom prst="rect">
            <a:avLst/>
          </a:prstGeom>
        </p:spPr>
      </p:pic>
    </p:spTree>
    <p:extLst>
      <p:ext uri="{BB962C8B-B14F-4D97-AF65-F5344CB8AC3E}">
        <p14:creationId xmlns:p14="http://schemas.microsoft.com/office/powerpoint/2010/main" val="13838520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7030A0">
            <a:alpha val="93000"/>
          </a:srgbClr>
        </a:solidFill>
        <a:effectLst/>
      </p:bgPr>
    </p:bg>
    <p:spTree>
      <p:nvGrpSpPr>
        <p:cNvPr id="1" name=""/>
        <p:cNvGrpSpPr/>
        <p:nvPr/>
      </p:nvGrpSpPr>
      <p:grpSpPr>
        <a:xfrm>
          <a:off x="0" y="0"/>
          <a:ext cx="0" cy="0"/>
          <a:chOff x="0" y="0"/>
          <a:chExt cx="0" cy="0"/>
        </a:xfrm>
      </p:grpSpPr>
      <p:sp>
        <p:nvSpPr>
          <p:cNvPr id="64" name="TextBox 63">
            <a:extLst>
              <a:ext uri="{FF2B5EF4-FFF2-40B4-BE49-F238E27FC236}">
                <a16:creationId xmlns:a16="http://schemas.microsoft.com/office/drawing/2014/main" id="{6CB0FC08-C88F-4639-8D87-AF8561D92A13}"/>
              </a:ext>
            </a:extLst>
          </p:cNvPr>
          <p:cNvSpPr txBox="1"/>
          <p:nvPr/>
        </p:nvSpPr>
        <p:spPr>
          <a:xfrm>
            <a:off x="1123038" y="1566014"/>
            <a:ext cx="9945924" cy="5632311"/>
          </a:xfrm>
          <a:prstGeom prst="rect">
            <a:avLst/>
          </a:prstGeom>
          <a:noFill/>
        </p:spPr>
        <p:txBody>
          <a:bodyPr wrap="square">
            <a:spAutoFit/>
          </a:bodyPr>
          <a:lstStyle/>
          <a:p>
            <a:r>
              <a:rPr lang="en-GB" sz="3600" dirty="0">
                <a:solidFill>
                  <a:schemeClr val="bg1"/>
                </a:solidFill>
                <a:latin typeface="Comic Sans MS" panose="030F0702030302020204" pitchFamily="66" charset="0"/>
                <a:ea typeface="Calibri" panose="020F0502020204030204" pitchFamily="34" charset="0"/>
                <a:cs typeface="Times New Roman" panose="02020603050405020304" pitchFamily="18" charset="0"/>
              </a:rPr>
              <a:t>  Write your name on the </a:t>
            </a:r>
            <a:br>
              <a:rPr lang="en-GB" sz="3600" dirty="0">
                <a:solidFill>
                  <a:schemeClr val="bg1"/>
                </a:solidFill>
                <a:latin typeface="Comic Sans MS" panose="030F0702030302020204" pitchFamily="66" charset="0"/>
                <a:ea typeface="Calibri" panose="020F0502020204030204" pitchFamily="34" charset="0"/>
                <a:cs typeface="Times New Roman" panose="02020603050405020304" pitchFamily="18" charset="0"/>
              </a:rPr>
            </a:br>
            <a:r>
              <a:rPr lang="en-GB" sz="3600" dirty="0">
                <a:solidFill>
                  <a:schemeClr val="bg1"/>
                </a:solidFill>
                <a:latin typeface="Comic Sans MS" panose="030F0702030302020204" pitchFamily="66" charset="0"/>
                <a:ea typeface="Calibri" panose="020F0502020204030204" pitchFamily="34" charset="0"/>
                <a:cs typeface="Times New Roman" panose="02020603050405020304" pitchFamily="18" charset="0"/>
              </a:rPr>
              <a:t>  front page of your booklet.</a:t>
            </a:r>
          </a:p>
          <a:p>
            <a:pPr algn="ctr"/>
            <a:endParaRPr lang="en-GB" sz="3600" dirty="0">
              <a:solidFill>
                <a:schemeClr val="bg1"/>
              </a:solidFill>
              <a:latin typeface="Comic Sans MS" panose="030F0702030302020204" pitchFamily="66" charset="0"/>
              <a:ea typeface="Calibri" panose="020F0502020204030204" pitchFamily="34" charset="0"/>
              <a:cs typeface="Times New Roman" panose="02020603050405020304" pitchFamily="18" charset="0"/>
            </a:endParaRPr>
          </a:p>
          <a:p>
            <a:r>
              <a:rPr lang="en-GB" sz="3600" dirty="0">
                <a:solidFill>
                  <a:schemeClr val="bg1"/>
                </a:solidFill>
                <a:latin typeface="Comic Sans MS" panose="030F0702030302020204" pitchFamily="66" charset="0"/>
                <a:ea typeface="Calibri" panose="020F0502020204030204" pitchFamily="34" charset="0"/>
                <a:cs typeface="Times New Roman" panose="02020603050405020304" pitchFamily="18" charset="0"/>
              </a:rPr>
              <a:t>  Now fold it to make a </a:t>
            </a:r>
            <a:br>
              <a:rPr lang="en-GB" sz="3600" dirty="0">
                <a:solidFill>
                  <a:schemeClr val="bg1"/>
                </a:solidFill>
                <a:latin typeface="Comic Sans MS" panose="030F0702030302020204" pitchFamily="66" charset="0"/>
                <a:ea typeface="Calibri" panose="020F0502020204030204" pitchFamily="34" charset="0"/>
                <a:cs typeface="Times New Roman" panose="02020603050405020304" pitchFamily="18" charset="0"/>
              </a:rPr>
            </a:br>
            <a:r>
              <a:rPr lang="en-GB" sz="3600" dirty="0">
                <a:solidFill>
                  <a:schemeClr val="bg1"/>
                </a:solidFill>
                <a:latin typeface="Comic Sans MS" panose="030F0702030302020204" pitchFamily="66" charset="0"/>
                <a:ea typeface="Calibri" panose="020F0502020204030204" pitchFamily="34" charset="0"/>
                <a:cs typeface="Times New Roman" panose="02020603050405020304" pitchFamily="18" charset="0"/>
              </a:rPr>
              <a:t>  concertina.</a:t>
            </a:r>
          </a:p>
          <a:p>
            <a:pPr algn="ctr"/>
            <a:endParaRPr lang="en-GB" sz="3600" dirty="0">
              <a:solidFill>
                <a:schemeClr val="bg1"/>
              </a:solidFill>
              <a:latin typeface="Comic Sans MS" panose="030F0702030302020204" pitchFamily="66" charset="0"/>
              <a:ea typeface="Calibri" panose="020F0502020204030204" pitchFamily="34" charset="0"/>
              <a:cs typeface="Times New Roman" panose="02020603050405020304" pitchFamily="18" charset="0"/>
            </a:endParaRPr>
          </a:p>
          <a:p>
            <a:r>
              <a:rPr lang="en-GB" sz="3600" dirty="0">
                <a:solidFill>
                  <a:schemeClr val="bg1"/>
                </a:solidFill>
                <a:latin typeface="Comic Sans MS" panose="030F0702030302020204" pitchFamily="66" charset="0"/>
                <a:ea typeface="Calibri" panose="020F0502020204030204" pitchFamily="34" charset="0"/>
                <a:cs typeface="Times New Roman" panose="02020603050405020304" pitchFamily="18" charset="0"/>
              </a:rPr>
              <a:t>  When your teacher tells you, </a:t>
            </a:r>
            <a:br>
              <a:rPr lang="en-GB" sz="3600" dirty="0">
                <a:solidFill>
                  <a:schemeClr val="bg1"/>
                </a:solidFill>
                <a:latin typeface="Comic Sans MS" panose="030F0702030302020204" pitchFamily="66" charset="0"/>
                <a:ea typeface="Calibri" panose="020F0502020204030204" pitchFamily="34" charset="0"/>
                <a:cs typeface="Times New Roman" panose="02020603050405020304" pitchFamily="18" charset="0"/>
              </a:rPr>
            </a:br>
            <a:r>
              <a:rPr lang="en-GB" sz="3600" dirty="0">
                <a:solidFill>
                  <a:schemeClr val="bg1"/>
                </a:solidFill>
                <a:latin typeface="Comic Sans MS" panose="030F0702030302020204" pitchFamily="66" charset="0"/>
                <a:ea typeface="Calibri" panose="020F0502020204030204" pitchFamily="34" charset="0"/>
                <a:cs typeface="Times New Roman" panose="02020603050405020304" pitchFamily="18" charset="0"/>
              </a:rPr>
              <a:t>  pass it to your left.</a:t>
            </a:r>
          </a:p>
          <a:p>
            <a:pPr algn="ctr"/>
            <a:endParaRPr lang="en-GB" sz="3600" dirty="0">
              <a:solidFill>
                <a:schemeClr val="bg1"/>
              </a:solidFill>
              <a:latin typeface="Comic Sans MS" panose="030F0702030302020204" pitchFamily="66" charset="0"/>
              <a:ea typeface="Calibri" panose="020F0502020204030204" pitchFamily="34" charset="0"/>
              <a:cs typeface="Times New Roman" panose="02020603050405020304" pitchFamily="18" charset="0"/>
            </a:endParaRPr>
          </a:p>
          <a:p>
            <a:pPr algn="ctr"/>
            <a:endParaRPr lang="en-GB" sz="3600" dirty="0">
              <a:solidFill>
                <a:schemeClr val="bg1"/>
              </a:solidFill>
              <a:latin typeface="Comic Sans MS" panose="030F0702030302020204" pitchFamily="66" charset="0"/>
            </a:endParaRPr>
          </a:p>
        </p:txBody>
      </p:sp>
      <p:pic>
        <p:nvPicPr>
          <p:cNvPr id="3" name="Graphic 2" descr="Shooting star with solid fill">
            <a:extLst>
              <a:ext uri="{FF2B5EF4-FFF2-40B4-BE49-F238E27FC236}">
                <a16:creationId xmlns:a16="http://schemas.microsoft.com/office/drawing/2014/main" id="{9F00917B-CC06-AA81-C8E4-73EAA7F3B588}"/>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638800" y="471986"/>
            <a:ext cx="914400" cy="914400"/>
          </a:xfrm>
          <a:prstGeom prst="rect">
            <a:avLst/>
          </a:prstGeom>
        </p:spPr>
      </p:pic>
      <p:pic>
        <p:nvPicPr>
          <p:cNvPr id="7" name="Graphic 6" descr="Star with solid fill">
            <a:extLst>
              <a:ext uri="{FF2B5EF4-FFF2-40B4-BE49-F238E27FC236}">
                <a16:creationId xmlns:a16="http://schemas.microsoft.com/office/drawing/2014/main" id="{FD202151-B92A-87C4-87AF-508001E0B1CC}"/>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858796" y="1607013"/>
            <a:ext cx="528484" cy="528484"/>
          </a:xfrm>
          <a:prstGeom prst="rect">
            <a:avLst/>
          </a:prstGeom>
        </p:spPr>
      </p:pic>
      <p:pic>
        <p:nvPicPr>
          <p:cNvPr id="8" name="Graphic 7" descr="Star with solid fill">
            <a:extLst>
              <a:ext uri="{FF2B5EF4-FFF2-40B4-BE49-F238E27FC236}">
                <a16:creationId xmlns:a16="http://schemas.microsoft.com/office/drawing/2014/main" id="{36223299-AD75-3D08-E1F7-F9BFC2E83EB7}"/>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858796" y="3188366"/>
            <a:ext cx="528484" cy="528484"/>
          </a:xfrm>
          <a:prstGeom prst="rect">
            <a:avLst/>
          </a:prstGeom>
        </p:spPr>
      </p:pic>
      <p:pic>
        <p:nvPicPr>
          <p:cNvPr id="9" name="Graphic 8" descr="Star with solid fill">
            <a:extLst>
              <a:ext uri="{FF2B5EF4-FFF2-40B4-BE49-F238E27FC236}">
                <a16:creationId xmlns:a16="http://schemas.microsoft.com/office/drawing/2014/main" id="{A12F555C-284C-CF93-794B-75998244CBAC}"/>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858796" y="4929103"/>
            <a:ext cx="528484" cy="528484"/>
          </a:xfrm>
          <a:prstGeom prst="rect">
            <a:avLst/>
          </a:prstGeom>
        </p:spPr>
      </p:pic>
      <p:pic>
        <p:nvPicPr>
          <p:cNvPr id="5" name="Picture 4" descr="A cut out paper with stars&#10;&#10;Description automatically generated">
            <a:extLst>
              <a:ext uri="{FF2B5EF4-FFF2-40B4-BE49-F238E27FC236}">
                <a16:creationId xmlns:a16="http://schemas.microsoft.com/office/drawing/2014/main" id="{516DB2C4-5567-F5CC-F598-494618BF6D1B}"/>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rot="316585">
            <a:off x="8226293" y="1513312"/>
            <a:ext cx="2936966" cy="3831377"/>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25342424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1605</TotalTime>
  <Words>938</Words>
  <Application>Microsoft Macintosh PowerPoint</Application>
  <PresentationFormat>Widescreen</PresentationFormat>
  <Paragraphs>53</Paragraphs>
  <Slides>12</Slides>
  <Notes>4</Notes>
  <HiddenSlides>0</HiddenSlides>
  <MMClips>1</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12</vt:i4>
      </vt:variant>
    </vt:vector>
  </HeadingPairs>
  <TitlesOfParts>
    <vt:vector size="22" baseType="lpstr">
      <vt:lpstr>Abadi</vt:lpstr>
      <vt:lpstr>Aptos</vt:lpstr>
      <vt:lpstr>Arial</vt:lpstr>
      <vt:lpstr>Calibri</vt:lpstr>
      <vt:lpstr>Calibri Light</vt:lpstr>
      <vt:lpstr>Comic Sans MS</vt:lpstr>
      <vt:lpstr>Proxima Nova</vt:lpstr>
      <vt:lpstr>roboto condensed</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 Taylor</dc:creator>
  <cp:lastModifiedBy>Jaime Thurston</cp:lastModifiedBy>
  <cp:revision>59</cp:revision>
  <dcterms:created xsi:type="dcterms:W3CDTF">2021-03-02T13:14:17Z</dcterms:created>
  <dcterms:modified xsi:type="dcterms:W3CDTF">2024-03-15T13:35:43Z</dcterms:modified>
</cp:coreProperties>
</file>