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8288000" cy="10287000"/>
  <p:notesSz cx="6858000" cy="9144000"/>
  <p:embeddedFontLst>
    <p:embeddedFont>
      <p:font typeface="Brush Up" panose="02000000000000000000" pitchFamily="2" charset="0"/>
      <p:regular r:id="rId23"/>
    </p:embeddedFont>
    <p:embeddedFont>
      <p:font typeface="Century Gothic Paneuropean" panose="020B0502020202020204" pitchFamily="34" charset="0"/>
      <p:regular r:id="rId24"/>
    </p:embeddedFont>
    <p:embeddedFont>
      <p:font typeface="Century Gothic Paneuropean Bold" panose="020B0702020202020204" pitchFamily="34" charset="0"/>
      <p:regular r:id="rId25"/>
      <p:bold r:id="rId26"/>
    </p:embeddedFont>
    <p:embeddedFont>
      <p:font typeface="Lilita One" panose="02000000000000000000" pitchFamily="2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 autoAdjust="0"/>
    <p:restoredTop sz="94604" autoAdjust="0"/>
  </p:normalViewPr>
  <p:slideViewPr>
    <p:cSldViewPr>
      <p:cViewPr varScale="1">
        <p:scale>
          <a:sx n="71" d="100"/>
          <a:sy n="71" d="100"/>
        </p:scale>
        <p:origin x="864" y="3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41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0.png"/><Relationship Id="rId5" Type="http://schemas.openxmlformats.org/officeDocument/2006/relationships/image" Target="../media/image36.svg"/><Relationship Id="rId10" Type="http://schemas.openxmlformats.org/officeDocument/2006/relationships/image" Target="../media/image39.jpeg"/><Relationship Id="rId4" Type="http://schemas.openxmlformats.org/officeDocument/2006/relationships/image" Target="../media/image35.png"/><Relationship Id="rId9" Type="http://schemas.openxmlformats.org/officeDocument/2006/relationships/hyperlink" Target="https://vimeo.com/1071027877/3de8471717?ts=0&amp;share=copy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9430067" y="-1556712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50087" y="-389753"/>
            <a:ext cx="8037913" cy="7547600"/>
          </a:xfrm>
          <a:custGeom>
            <a:avLst/>
            <a:gdLst/>
            <a:ahLst/>
            <a:cxnLst/>
            <a:rect l="l" t="t" r="r" b="b"/>
            <a:pathLst>
              <a:path w="8037913" h="7547600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06537" y="7800063"/>
            <a:ext cx="4681463" cy="2268169"/>
          </a:xfrm>
          <a:custGeom>
            <a:avLst/>
            <a:gdLst/>
            <a:ahLst/>
            <a:cxnLst/>
            <a:rect l="l" t="t" r="r" b="b"/>
            <a:pathLst>
              <a:path w="4681463" h="2268169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938091" y="4786329"/>
            <a:ext cx="6924817" cy="1575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Offering Kindness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44125" y="366385"/>
            <a:ext cx="17399750" cy="9374115"/>
          </a:xfrm>
          <a:custGeom>
            <a:avLst/>
            <a:gdLst/>
            <a:ahLst/>
            <a:cxnLst/>
            <a:rect l="l" t="t" r="r" b="b"/>
            <a:pathLst>
              <a:path w="17399750" h="9374115">
                <a:moveTo>
                  <a:pt x="0" y="0"/>
                </a:moveTo>
                <a:lnTo>
                  <a:pt x="17399750" y="0"/>
                </a:lnTo>
                <a:lnTo>
                  <a:pt x="17399750" y="9374115"/>
                </a:lnTo>
                <a:lnTo>
                  <a:pt x="0" y="93741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27811"/>
            <a:ext cx="18590630" cy="10015702"/>
          </a:xfrm>
          <a:custGeom>
            <a:avLst/>
            <a:gdLst/>
            <a:ahLst/>
            <a:cxnLst/>
            <a:rect l="l" t="t" r="r" b="b"/>
            <a:pathLst>
              <a:path w="18590630" h="10015702">
                <a:moveTo>
                  <a:pt x="0" y="0"/>
                </a:moveTo>
                <a:lnTo>
                  <a:pt x="18590630" y="0"/>
                </a:lnTo>
                <a:lnTo>
                  <a:pt x="18590630" y="10015701"/>
                </a:lnTo>
                <a:lnTo>
                  <a:pt x="0" y="100157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5192"/>
            <a:ext cx="18651127" cy="10048295"/>
          </a:xfrm>
          <a:custGeom>
            <a:avLst/>
            <a:gdLst/>
            <a:ahLst/>
            <a:cxnLst/>
            <a:rect l="l" t="t" r="r" b="b"/>
            <a:pathLst>
              <a:path w="18651127" h="10048295">
                <a:moveTo>
                  <a:pt x="0" y="0"/>
                </a:moveTo>
                <a:lnTo>
                  <a:pt x="18651127" y="0"/>
                </a:lnTo>
                <a:lnTo>
                  <a:pt x="18651127" y="10048295"/>
                </a:lnTo>
                <a:lnTo>
                  <a:pt x="0" y="1004829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3838" y="429126"/>
            <a:ext cx="17501157" cy="9428748"/>
          </a:xfrm>
          <a:custGeom>
            <a:avLst/>
            <a:gdLst/>
            <a:ahLst/>
            <a:cxnLst/>
            <a:rect l="l" t="t" r="r" b="b"/>
            <a:pathLst>
              <a:path w="17501157" h="9428748">
                <a:moveTo>
                  <a:pt x="0" y="0"/>
                </a:moveTo>
                <a:lnTo>
                  <a:pt x="17501157" y="0"/>
                </a:lnTo>
                <a:lnTo>
                  <a:pt x="17501157" y="9428748"/>
                </a:lnTo>
                <a:lnTo>
                  <a:pt x="0" y="94287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0496" y="290837"/>
            <a:ext cx="17705104" cy="9560756"/>
          </a:xfrm>
          <a:custGeom>
            <a:avLst/>
            <a:gdLst/>
            <a:ahLst/>
            <a:cxnLst/>
            <a:rect l="l" t="t" r="r" b="b"/>
            <a:pathLst>
              <a:path w="17705104" h="9560756">
                <a:moveTo>
                  <a:pt x="0" y="0"/>
                </a:moveTo>
                <a:lnTo>
                  <a:pt x="17705104" y="0"/>
                </a:lnTo>
                <a:lnTo>
                  <a:pt x="17705104" y="9560756"/>
                </a:lnTo>
                <a:lnTo>
                  <a:pt x="0" y="95607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18196" y="1211082"/>
            <a:ext cx="14407815" cy="8529419"/>
          </a:xfrm>
          <a:custGeom>
            <a:avLst/>
            <a:gdLst/>
            <a:ahLst/>
            <a:cxnLst/>
            <a:rect l="l" t="t" r="r" b="b"/>
            <a:pathLst>
              <a:path w="14407815" h="8529419">
                <a:moveTo>
                  <a:pt x="0" y="0"/>
                </a:moveTo>
                <a:lnTo>
                  <a:pt x="14407815" y="0"/>
                </a:lnTo>
                <a:lnTo>
                  <a:pt x="14407815" y="8529418"/>
                </a:lnTo>
                <a:lnTo>
                  <a:pt x="0" y="85294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580" t="-12083" r="-1158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68124"/>
            <a:ext cx="19035039" cy="8790176"/>
          </a:xfrm>
          <a:custGeom>
            <a:avLst/>
            <a:gdLst/>
            <a:ahLst/>
            <a:cxnLst/>
            <a:rect l="l" t="t" r="r" b="b"/>
            <a:pathLst>
              <a:path w="19035039" h="8790176">
                <a:moveTo>
                  <a:pt x="0" y="0"/>
                </a:moveTo>
                <a:lnTo>
                  <a:pt x="19035039" y="0"/>
                </a:lnTo>
                <a:lnTo>
                  <a:pt x="19035039" y="8790176"/>
                </a:lnTo>
                <a:lnTo>
                  <a:pt x="0" y="87901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904" b="-1090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6123" y="286283"/>
            <a:ext cx="17548432" cy="9454218"/>
          </a:xfrm>
          <a:custGeom>
            <a:avLst/>
            <a:gdLst/>
            <a:ahLst/>
            <a:cxnLst/>
            <a:rect l="l" t="t" r="r" b="b"/>
            <a:pathLst>
              <a:path w="17548432" h="9454218">
                <a:moveTo>
                  <a:pt x="0" y="0"/>
                </a:moveTo>
                <a:lnTo>
                  <a:pt x="17548432" y="0"/>
                </a:lnTo>
                <a:lnTo>
                  <a:pt x="17548432" y="9454217"/>
                </a:lnTo>
                <a:lnTo>
                  <a:pt x="0" y="94542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50240" y="1211636"/>
            <a:ext cx="17387520" cy="7541312"/>
          </a:xfrm>
          <a:custGeom>
            <a:avLst/>
            <a:gdLst/>
            <a:ahLst/>
            <a:cxnLst/>
            <a:rect l="l" t="t" r="r" b="b"/>
            <a:pathLst>
              <a:path w="17387520" h="7541312">
                <a:moveTo>
                  <a:pt x="0" y="0"/>
                </a:moveTo>
                <a:lnTo>
                  <a:pt x="17387520" y="0"/>
                </a:lnTo>
                <a:lnTo>
                  <a:pt x="17387520" y="7541312"/>
                </a:lnTo>
                <a:lnTo>
                  <a:pt x="0" y="75413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08" b="-12108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629963" y="1095313"/>
            <a:ext cx="15028073" cy="8096375"/>
          </a:xfrm>
          <a:custGeom>
            <a:avLst/>
            <a:gdLst/>
            <a:ahLst/>
            <a:cxnLst/>
            <a:rect l="l" t="t" r="r" b="b"/>
            <a:pathLst>
              <a:path w="15028073" h="8096375">
                <a:moveTo>
                  <a:pt x="0" y="0"/>
                </a:moveTo>
                <a:lnTo>
                  <a:pt x="15028074" y="0"/>
                </a:lnTo>
                <a:lnTo>
                  <a:pt x="15028074" y="8096374"/>
                </a:lnTo>
                <a:lnTo>
                  <a:pt x="0" y="80963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158388" y="1796220"/>
            <a:ext cx="11971223" cy="4067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40"/>
              </a:lnSpc>
            </a:pPr>
            <a:r>
              <a:rPr lang="en-US" sz="4768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Discuss... </a:t>
            </a:r>
          </a:p>
          <a:p>
            <a:pPr algn="ctr">
              <a:lnSpc>
                <a:spcPts val="5340"/>
              </a:lnSpc>
            </a:pPr>
            <a:endParaRPr lang="en-US" sz="4768" b="1">
              <a:solidFill>
                <a:srgbClr val="74B9A1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  <a:p>
            <a:pPr algn="ctr">
              <a:lnSpc>
                <a:spcPts val="5340"/>
              </a:lnSpc>
            </a:pPr>
            <a:r>
              <a:rPr lang="en-US" sz="4768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On your tables are some famous quotes about kindness. You are going to discuss them with your group and decide what you think they mean.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611476" y="6957836"/>
            <a:ext cx="9351103" cy="19306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1"/>
              </a:lnSpc>
            </a:pPr>
            <a:r>
              <a:rPr lang="en-US" sz="5394" b="1">
                <a:solidFill>
                  <a:srgbClr val="F0E34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Which one is your favourite?</a:t>
            </a:r>
          </a:p>
        </p:txBody>
      </p:sp>
      <p:sp>
        <p:nvSpPr>
          <p:cNvPr id="5" name="Freeform 5"/>
          <p:cNvSpPr/>
          <p:nvPr/>
        </p:nvSpPr>
        <p:spPr>
          <a:xfrm>
            <a:off x="603558" y="660815"/>
            <a:ext cx="3083578" cy="1850147"/>
          </a:xfrm>
          <a:custGeom>
            <a:avLst/>
            <a:gdLst/>
            <a:ahLst/>
            <a:cxnLst/>
            <a:rect l="l" t="t" r="r" b="b"/>
            <a:pathLst>
              <a:path w="3083578" h="1850147">
                <a:moveTo>
                  <a:pt x="0" y="0"/>
                </a:moveTo>
                <a:lnTo>
                  <a:pt x="3083577" y="0"/>
                </a:lnTo>
                <a:lnTo>
                  <a:pt x="3083577" y="1850147"/>
                </a:lnTo>
                <a:lnTo>
                  <a:pt x="0" y="18501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3838" y="9194001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4" y="0"/>
                </a:lnTo>
                <a:lnTo>
                  <a:pt x="2256514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625153" y="1028700"/>
            <a:ext cx="15275360" cy="8229600"/>
          </a:xfrm>
          <a:custGeom>
            <a:avLst/>
            <a:gdLst/>
            <a:ahLst/>
            <a:cxnLst/>
            <a:rect l="l" t="t" r="r" b="b"/>
            <a:pathLst>
              <a:path w="15275360" h="8229600">
                <a:moveTo>
                  <a:pt x="0" y="0"/>
                </a:moveTo>
                <a:lnTo>
                  <a:pt x="15275360" y="0"/>
                </a:lnTo>
                <a:lnTo>
                  <a:pt x="1527536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9487073" y="5948858"/>
            <a:ext cx="626743" cy="552777"/>
            <a:chOff x="0" y="0"/>
            <a:chExt cx="165068" cy="1455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65068" cy="145587"/>
            </a:xfrm>
            <a:custGeom>
              <a:avLst/>
              <a:gdLst/>
              <a:ahLst/>
              <a:cxnLst/>
              <a:rect l="l" t="t" r="r" b="b"/>
              <a:pathLst>
                <a:path w="165068" h="145587">
                  <a:moveTo>
                    <a:pt x="0" y="0"/>
                  </a:moveTo>
                  <a:lnTo>
                    <a:pt x="165068" y="0"/>
                  </a:lnTo>
                  <a:lnTo>
                    <a:pt x="165068" y="145587"/>
                  </a:lnTo>
                  <a:lnTo>
                    <a:pt x="0" y="145587"/>
                  </a:lnTo>
                  <a:close/>
                </a:path>
              </a:pathLst>
            </a:custGeom>
            <a:solidFill>
              <a:srgbClr val="74B9A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65068" cy="22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343202" y="5872658"/>
            <a:ext cx="15275360" cy="639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dirty="0">
                <a:solidFill>
                  <a:srgbClr val="FFFFFF"/>
                </a:solidFill>
                <a:latin typeface="Brush Up"/>
                <a:ea typeface="Brush Up"/>
                <a:cs typeface="Brush Up"/>
                <a:sym typeface="Brush Up"/>
              </a:rPr>
              <a:t>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892506" y="-2243360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4056591" y="8018114"/>
            <a:ext cx="4231409" cy="2050118"/>
          </a:xfrm>
          <a:custGeom>
            <a:avLst/>
            <a:gdLst/>
            <a:ahLst/>
            <a:cxnLst/>
            <a:rect l="l" t="t" r="r" b="b"/>
            <a:pathLst>
              <a:path w="4231409" h="2050118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456296" y="0"/>
            <a:ext cx="4416852" cy="3113881"/>
          </a:xfrm>
          <a:custGeom>
            <a:avLst/>
            <a:gdLst/>
            <a:ahLst/>
            <a:cxnLst/>
            <a:rect l="l" t="t" r="r" b="b"/>
            <a:pathLst>
              <a:path w="4416852" h="3113881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924618" y="3395672"/>
            <a:ext cx="9084725" cy="1580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03275" y="5755444"/>
            <a:ext cx="9084725" cy="105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783" b="-1377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287945" y="-1234655"/>
            <a:ext cx="16066086" cy="11688078"/>
          </a:xfrm>
          <a:custGeom>
            <a:avLst/>
            <a:gdLst/>
            <a:ahLst/>
            <a:cxnLst/>
            <a:rect l="l" t="t" r="r" b="b"/>
            <a:pathLst>
              <a:path w="16066086" h="11688078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6567" y="161301"/>
            <a:ext cx="2462538" cy="1193100"/>
          </a:xfrm>
          <a:custGeom>
            <a:avLst/>
            <a:gdLst/>
            <a:ahLst/>
            <a:cxnLst/>
            <a:rect l="l" t="t" r="r" b="b"/>
            <a:pathLst>
              <a:path w="2462538" h="1193100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3827686" y="461959"/>
            <a:ext cx="2219431" cy="2219431"/>
          </a:xfrm>
          <a:custGeom>
            <a:avLst/>
            <a:gdLst/>
            <a:ahLst/>
            <a:cxnLst/>
            <a:rect l="l" t="t" r="r" b="b"/>
            <a:pathLst>
              <a:path w="2219431" h="2219431">
                <a:moveTo>
                  <a:pt x="0" y="0"/>
                </a:moveTo>
                <a:lnTo>
                  <a:pt x="2219431" y="0"/>
                </a:lnTo>
                <a:lnTo>
                  <a:pt x="2219431" y="2219431"/>
                </a:lnTo>
                <a:lnTo>
                  <a:pt x="0" y="22194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1727356" y="2986377"/>
            <a:ext cx="5686447" cy="2722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96"/>
              </a:lnSpc>
            </a:pPr>
            <a:r>
              <a:rPr lang="en-US" sz="41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 we are thinking about how it feels to offer kindness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094178" y="6889541"/>
            <a:ext cx="5686447" cy="1544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37"/>
              </a:lnSpc>
            </a:pPr>
            <a:r>
              <a:rPr lang="en-US" sz="29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...AND you are going to make a kind gift for someone who looks after you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542168">
            <a:off x="896388" y="3105242"/>
            <a:ext cx="1173915" cy="1302541"/>
          </a:xfrm>
          <a:custGeom>
            <a:avLst/>
            <a:gdLst/>
            <a:ahLst/>
            <a:cxnLst/>
            <a:rect l="l" t="t" r="r" b="b"/>
            <a:pathLst>
              <a:path w="1173915" h="1302541">
                <a:moveTo>
                  <a:pt x="0" y="0"/>
                </a:moveTo>
                <a:lnTo>
                  <a:pt x="1173915" y="0"/>
                </a:lnTo>
                <a:lnTo>
                  <a:pt x="1173915" y="1302541"/>
                </a:lnTo>
                <a:lnTo>
                  <a:pt x="0" y="13025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63314">
            <a:off x="14611991" y="2295636"/>
            <a:ext cx="1135751" cy="1260195"/>
          </a:xfrm>
          <a:custGeom>
            <a:avLst/>
            <a:gdLst/>
            <a:ahLst/>
            <a:cxnLst/>
            <a:rect l="l" t="t" r="r" b="b"/>
            <a:pathLst>
              <a:path w="1135751" h="1260195">
                <a:moveTo>
                  <a:pt x="0" y="0"/>
                </a:moveTo>
                <a:lnTo>
                  <a:pt x="1135751" y="0"/>
                </a:lnTo>
                <a:lnTo>
                  <a:pt x="1135751" y="1260195"/>
                </a:lnTo>
                <a:lnTo>
                  <a:pt x="0" y="1260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621503" y="760443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678580" y="8146858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7" y="0"/>
                </a:lnTo>
                <a:lnTo>
                  <a:pt x="1927557" y="1835473"/>
                </a:lnTo>
                <a:lnTo>
                  <a:pt x="0" y="18354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-782644">
            <a:off x="2342861" y="3608713"/>
            <a:ext cx="6399268" cy="3036744"/>
          </a:xfrm>
          <a:custGeom>
            <a:avLst/>
            <a:gdLst/>
            <a:ahLst/>
            <a:cxnLst/>
            <a:rect l="l" t="t" r="r" b="b"/>
            <a:pathLst>
              <a:path w="6399268" h="3036744">
                <a:moveTo>
                  <a:pt x="0" y="0"/>
                </a:moveTo>
                <a:lnTo>
                  <a:pt x="6399268" y="0"/>
                </a:lnTo>
                <a:lnTo>
                  <a:pt x="6399268" y="3036744"/>
                </a:lnTo>
                <a:lnTo>
                  <a:pt x="0" y="303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854908">
            <a:off x="9712170" y="3040180"/>
            <a:ext cx="5058616" cy="1968262"/>
          </a:xfrm>
          <a:custGeom>
            <a:avLst/>
            <a:gdLst/>
            <a:ahLst/>
            <a:cxnLst/>
            <a:rect l="l" t="t" r="r" b="b"/>
            <a:pathLst>
              <a:path w="5058616" h="1968262">
                <a:moveTo>
                  <a:pt x="0" y="0"/>
                </a:moveTo>
                <a:lnTo>
                  <a:pt x="5058616" y="0"/>
                </a:lnTo>
                <a:lnTo>
                  <a:pt x="5058616" y="1968262"/>
                </a:lnTo>
                <a:lnTo>
                  <a:pt x="0" y="19682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743816" y="6929874"/>
            <a:ext cx="6498458" cy="2433968"/>
          </a:xfrm>
          <a:custGeom>
            <a:avLst/>
            <a:gdLst/>
            <a:ahLst/>
            <a:cxnLst/>
            <a:rect l="l" t="t" r="r" b="b"/>
            <a:pathLst>
              <a:path w="6498458" h="2433968">
                <a:moveTo>
                  <a:pt x="0" y="0"/>
                </a:moveTo>
                <a:lnTo>
                  <a:pt x="6498458" y="0"/>
                </a:lnTo>
                <a:lnTo>
                  <a:pt x="6498458" y="2433968"/>
                </a:lnTo>
                <a:lnTo>
                  <a:pt x="0" y="243396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3199569" y="3748704"/>
            <a:ext cx="978757" cy="1199089"/>
          </a:xfrm>
          <a:custGeom>
            <a:avLst/>
            <a:gdLst/>
            <a:ahLst/>
            <a:cxnLst/>
            <a:rect l="l" t="t" r="r" b="b"/>
            <a:pathLst>
              <a:path w="978757" h="1199089">
                <a:moveTo>
                  <a:pt x="0" y="0"/>
                </a:moveTo>
                <a:lnTo>
                  <a:pt x="978756" y="0"/>
                </a:lnTo>
                <a:lnTo>
                  <a:pt x="978756" y="1199089"/>
                </a:lnTo>
                <a:lnTo>
                  <a:pt x="0" y="119908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703644">
            <a:off x="7037465" y="7802414"/>
            <a:ext cx="1195469" cy="688889"/>
          </a:xfrm>
          <a:custGeom>
            <a:avLst/>
            <a:gdLst/>
            <a:ahLst/>
            <a:cxnLst/>
            <a:rect l="l" t="t" r="r" b="b"/>
            <a:pathLst>
              <a:path w="1195469" h="688889">
                <a:moveTo>
                  <a:pt x="0" y="0"/>
                </a:moveTo>
                <a:lnTo>
                  <a:pt x="1195469" y="0"/>
                </a:lnTo>
                <a:lnTo>
                  <a:pt x="1195469" y="688889"/>
                </a:lnTo>
                <a:lnTo>
                  <a:pt x="0" y="68888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684995">
            <a:off x="4967925" y="5143500"/>
            <a:ext cx="1574641" cy="915260"/>
          </a:xfrm>
          <a:custGeom>
            <a:avLst/>
            <a:gdLst/>
            <a:ahLst/>
            <a:cxnLst/>
            <a:rect l="l" t="t" r="r" b="b"/>
            <a:pathLst>
              <a:path w="1574641" h="915260">
                <a:moveTo>
                  <a:pt x="0" y="0"/>
                </a:moveTo>
                <a:lnTo>
                  <a:pt x="1574641" y="0"/>
                </a:lnTo>
                <a:lnTo>
                  <a:pt x="1574641" y="915260"/>
                </a:lnTo>
                <a:lnTo>
                  <a:pt x="0" y="9152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 rot="864360">
            <a:off x="9840009" y="3530400"/>
            <a:ext cx="4419362" cy="987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2"/>
              </a:lnSpc>
            </a:pPr>
            <a:r>
              <a:rPr lang="en-US" sz="3229" b="1" dirty="0">
                <a:solidFill>
                  <a:srgbClr val="231F20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1 hour of cleaning </a:t>
            </a:r>
          </a:p>
          <a:p>
            <a:pPr algn="ctr">
              <a:lnSpc>
                <a:spcPts val="3972"/>
              </a:lnSpc>
            </a:pPr>
            <a:r>
              <a:rPr lang="en-US" sz="3229" b="1" dirty="0">
                <a:solidFill>
                  <a:srgbClr val="231F20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the house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475052" y="7895835"/>
            <a:ext cx="4419362" cy="4925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2"/>
              </a:lnSpc>
            </a:pPr>
            <a:r>
              <a:rPr lang="en-US" sz="3229" b="1">
                <a:solidFill>
                  <a:srgbClr val="231F20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Home-made biscuits</a:t>
            </a:r>
          </a:p>
        </p:txBody>
      </p:sp>
      <p:sp>
        <p:nvSpPr>
          <p:cNvPr id="15" name="TextBox 15"/>
          <p:cNvSpPr txBox="1"/>
          <p:nvPr/>
        </p:nvSpPr>
        <p:spPr>
          <a:xfrm rot="-723049">
            <a:off x="3213119" y="4563525"/>
            <a:ext cx="4419362" cy="4925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2"/>
              </a:lnSpc>
            </a:pPr>
            <a:r>
              <a:rPr lang="en-US" sz="3229" b="1">
                <a:solidFill>
                  <a:srgbClr val="231F20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Breakfast in bed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484118" y="701028"/>
            <a:ext cx="446916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Treat Tokens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498789" y="0"/>
            <a:ext cx="9370117" cy="9885588"/>
            <a:chOff x="0" y="0"/>
            <a:chExt cx="2077720" cy="2192020"/>
          </a:xfrm>
        </p:grpSpPr>
        <p:sp>
          <p:nvSpPr>
            <p:cNvPr id="3" name="Freeform 3"/>
            <p:cNvSpPr/>
            <p:nvPr/>
          </p:nvSpPr>
          <p:spPr>
            <a:xfrm>
              <a:off x="-7620" y="-2540"/>
              <a:ext cx="2085340" cy="2194560"/>
            </a:xfrm>
            <a:custGeom>
              <a:avLst/>
              <a:gdLst/>
              <a:ahLst/>
              <a:cxnLst/>
              <a:rect l="l" t="t" r="r" b="b"/>
              <a:pathLst>
                <a:path w="2085340" h="219456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2"/>
              <a:stretch>
                <a:fillRect l="-59244" t="-12158" r="-49820" b="-1998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1026985">
            <a:off x="10497258" y="32489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162985" y="932763"/>
            <a:ext cx="9599296" cy="727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Some ideas!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56885" y="220017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0" y="0"/>
                </a:lnTo>
                <a:lnTo>
                  <a:pt x="767460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69317" y="9177658"/>
            <a:ext cx="1195865" cy="1062825"/>
          </a:xfrm>
          <a:custGeom>
            <a:avLst/>
            <a:gdLst/>
            <a:ahLst/>
            <a:cxnLst/>
            <a:rect l="l" t="t" r="r" b="b"/>
            <a:pathLst>
              <a:path w="1195865" h="1062825">
                <a:moveTo>
                  <a:pt x="0" y="0"/>
                </a:moveTo>
                <a:lnTo>
                  <a:pt x="1195865" y="0"/>
                </a:lnTo>
                <a:lnTo>
                  <a:pt x="1195865" y="1062825"/>
                </a:lnTo>
                <a:lnTo>
                  <a:pt x="0" y="10628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162985" y="1986987"/>
            <a:ext cx="10691606" cy="79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62"/>
              </a:lnSpc>
            </a:pPr>
            <a:r>
              <a:rPr lang="en-US" sz="3855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This token can be exchanged for....</a:t>
            </a:r>
          </a:p>
        </p:txBody>
      </p:sp>
      <p:sp>
        <p:nvSpPr>
          <p:cNvPr id="11" name="TextBox 11"/>
          <p:cNvSpPr txBox="1"/>
          <p:nvPr/>
        </p:nvSpPr>
        <p:spPr>
          <a:xfrm rot="61172">
            <a:off x="808539" y="3387784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FF0500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 story read to you by me</a:t>
            </a:r>
          </a:p>
        </p:txBody>
      </p:sp>
      <p:sp>
        <p:nvSpPr>
          <p:cNvPr id="12" name="TextBox 12"/>
          <p:cNvSpPr txBox="1"/>
          <p:nvPr/>
        </p:nvSpPr>
        <p:spPr>
          <a:xfrm rot="458582">
            <a:off x="6518924" y="3960249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004EF7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Help preparing dinner</a:t>
            </a:r>
          </a:p>
        </p:txBody>
      </p:sp>
      <p:sp>
        <p:nvSpPr>
          <p:cNvPr id="13" name="TextBox 13"/>
          <p:cNvSpPr txBox="1"/>
          <p:nvPr/>
        </p:nvSpPr>
        <p:spPr>
          <a:xfrm rot="-350832">
            <a:off x="1014918" y="4243665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A170AB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 hand or foot massage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52986" y="4576464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74B9A1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Help in the garden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158326" y="5727732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000000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 hug!</a:t>
            </a:r>
          </a:p>
        </p:txBody>
      </p:sp>
      <p:sp>
        <p:nvSpPr>
          <p:cNvPr id="16" name="TextBox 16"/>
          <p:cNvSpPr txBox="1"/>
          <p:nvPr/>
        </p:nvSpPr>
        <p:spPr>
          <a:xfrm rot="406453">
            <a:off x="6588768" y="6357346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F129DD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 drawing</a:t>
            </a:r>
          </a:p>
        </p:txBody>
      </p:sp>
      <p:sp>
        <p:nvSpPr>
          <p:cNvPr id="17" name="TextBox 17"/>
          <p:cNvSpPr txBox="1"/>
          <p:nvPr/>
        </p:nvSpPr>
        <p:spPr>
          <a:xfrm rot="-226607">
            <a:off x="2985633" y="6318927"/>
            <a:ext cx="10691606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>
                <a:solidFill>
                  <a:srgbClr val="C1A52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 peaceful cup of tea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255608" y="7870956"/>
            <a:ext cx="10691606" cy="79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62"/>
              </a:lnSpc>
            </a:pPr>
            <a:r>
              <a:rPr lang="en-US" sz="3855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think of any more?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397242" y="4091450"/>
            <a:ext cx="11133574" cy="1767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How does it feel to offer kindness?</a:t>
            </a:r>
          </a:p>
        </p:txBody>
      </p:sp>
      <p:sp>
        <p:nvSpPr>
          <p:cNvPr id="4" name="Freeform 4"/>
          <p:cNvSpPr/>
          <p:nvPr/>
        </p:nvSpPr>
        <p:spPr>
          <a:xfrm>
            <a:off x="13867061" y="1423512"/>
            <a:ext cx="2219431" cy="2219431"/>
          </a:xfrm>
          <a:custGeom>
            <a:avLst/>
            <a:gdLst/>
            <a:ahLst/>
            <a:cxnLst/>
            <a:rect l="l" t="t" r="r" b="b"/>
            <a:pathLst>
              <a:path w="2219431" h="2219431">
                <a:moveTo>
                  <a:pt x="0" y="0"/>
                </a:moveTo>
                <a:lnTo>
                  <a:pt x="2219431" y="0"/>
                </a:lnTo>
                <a:lnTo>
                  <a:pt x="2219431" y="2219431"/>
                </a:lnTo>
                <a:lnTo>
                  <a:pt x="0" y="221943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790854" y="594658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808766" y="2229660"/>
            <a:ext cx="1336710" cy="1272852"/>
          </a:xfrm>
          <a:custGeom>
            <a:avLst/>
            <a:gdLst/>
            <a:ahLst/>
            <a:cxnLst/>
            <a:rect l="l" t="t" r="r" b="b"/>
            <a:pathLst>
              <a:path w="1336710" h="1272852">
                <a:moveTo>
                  <a:pt x="0" y="0"/>
                </a:moveTo>
                <a:lnTo>
                  <a:pt x="1336710" y="0"/>
                </a:lnTo>
                <a:lnTo>
                  <a:pt x="1336710" y="1272852"/>
                </a:lnTo>
                <a:lnTo>
                  <a:pt x="0" y="127285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2041787" y="973090"/>
            <a:ext cx="12497466" cy="9167076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r="-12595" b="-2250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357110" y="445180"/>
            <a:ext cx="7997678" cy="2333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87"/>
              </a:lnSpc>
            </a:pPr>
            <a:r>
              <a:rPr lang="en-US" sz="5435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CAN YOU THINK OF ANOTHER TIME YOU’VE BEEN KIND?</a:t>
            </a:r>
          </a:p>
        </p:txBody>
      </p:sp>
      <p:sp>
        <p:nvSpPr>
          <p:cNvPr id="5" name="Freeform 5"/>
          <p:cNvSpPr/>
          <p:nvPr/>
        </p:nvSpPr>
        <p:spPr>
          <a:xfrm>
            <a:off x="12570632" y="121538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922456">
            <a:off x="216815" y="90012"/>
            <a:ext cx="1853638" cy="3005572"/>
          </a:xfrm>
          <a:custGeom>
            <a:avLst/>
            <a:gdLst/>
            <a:ahLst/>
            <a:cxnLst/>
            <a:rect l="l" t="t" r="r" b="b"/>
            <a:pathLst>
              <a:path w="1853638" h="3005572">
                <a:moveTo>
                  <a:pt x="0" y="0"/>
                </a:moveTo>
                <a:lnTo>
                  <a:pt x="1853638" y="0"/>
                </a:lnTo>
                <a:lnTo>
                  <a:pt x="1853638" y="3005572"/>
                </a:lnTo>
                <a:lnTo>
                  <a:pt x="0" y="30055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489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6647660" y="3347620"/>
            <a:ext cx="8421575" cy="1668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6"/>
              </a:lnSpc>
            </a:pPr>
            <a:r>
              <a:rPr lang="en-US" sz="39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Maybe a time that you helped, encouraged comforted or included someone?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23024" y="5585203"/>
            <a:ext cx="8454963" cy="1116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6"/>
              </a:lnSpc>
            </a:pPr>
            <a:r>
              <a:rPr lang="en-US" sz="39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Maybe a time that you used gentle or kind words?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355949" y="7599766"/>
            <a:ext cx="7997678" cy="2333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87"/>
              </a:lnSpc>
            </a:pPr>
            <a:r>
              <a:rPr lang="en-US" sz="5435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HOW DID IT FEEL?</a:t>
            </a:r>
          </a:p>
          <a:p>
            <a:pPr algn="ctr">
              <a:lnSpc>
                <a:spcPts val="6087"/>
              </a:lnSpc>
            </a:pPr>
            <a:r>
              <a:rPr lang="en-US" sz="5435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CAN YOU DESCRIBE THE FEELING?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0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374189" y="320585"/>
            <a:ext cx="5089301" cy="2646437"/>
          </a:xfrm>
          <a:custGeom>
            <a:avLst/>
            <a:gdLst/>
            <a:ahLst/>
            <a:cxnLst/>
            <a:rect l="l" t="t" r="r" b="b"/>
            <a:pathLst>
              <a:path w="5089301" h="2646437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44727">
            <a:off x="-974381" y="-135029"/>
            <a:ext cx="7366340" cy="4714457"/>
          </a:xfrm>
          <a:custGeom>
            <a:avLst/>
            <a:gdLst/>
            <a:ahLst/>
            <a:cxnLst/>
            <a:rect l="l" t="t" r="r" b="b"/>
            <a:pathLst>
              <a:path w="7366340" h="4714457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380864" y="7679635"/>
            <a:ext cx="7315200" cy="3684201"/>
          </a:xfrm>
          <a:custGeom>
            <a:avLst/>
            <a:gdLst/>
            <a:ahLst/>
            <a:cxnLst/>
            <a:rect l="l" t="t" r="r" b="b"/>
            <a:pathLst>
              <a:path w="7315200" h="3684201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825599" y="2164935"/>
            <a:ext cx="10116023" cy="8122065"/>
            <a:chOff x="0" y="0"/>
            <a:chExt cx="7467600" cy="5995670"/>
          </a:xfrm>
        </p:grpSpPr>
        <p:sp>
          <p:nvSpPr>
            <p:cNvPr id="7" name="Freeform 7">
              <a:hlinkClick r:id="rId9" tooltip="https://vimeo.com/1071027877/3de8471717?ts=0&amp;share=copy"/>
            </p:cNvPr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9" tooltip="https://vimeo.com/1071027877/3de8471717?ts=0&amp;share=copy"/>
            </p:cNvPr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>
              <a:hlinkClick r:id="rId9" tooltip="https://vimeo.com/1071027877/3de8471717?ts=0&amp;share=copy"/>
            </p:cNvPr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>
              <a:hlinkClick r:id="rId9" tooltip="https://vimeo.com/1071027877/3de8471717?ts=0&amp;share=copy"/>
            </p:cNvPr>
            <p:cNvSpPr/>
            <p:nvPr/>
          </p:nvSpPr>
          <p:spPr>
            <a:xfrm>
              <a:off x="314960" y="353060"/>
              <a:ext cx="6827520" cy="3835400"/>
            </a:xfrm>
            <a:custGeom>
              <a:avLst/>
              <a:gdLst/>
              <a:ahLst/>
              <a:cxnLst/>
              <a:rect l="l" t="t" r="r" b="b"/>
              <a:pathLst>
                <a:path w="6827520" h="383540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0"/>
              <a:stretch>
                <a:fillRect t="-66" b="-6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>
            <a:hlinkClick r:id="rId9"/>
          </p:cNvPr>
          <p:cNvSpPr/>
          <p:nvPr/>
        </p:nvSpPr>
        <p:spPr>
          <a:xfrm>
            <a:off x="8268822" y="4528711"/>
            <a:ext cx="1229577" cy="1229577"/>
          </a:xfrm>
          <a:custGeom>
            <a:avLst/>
            <a:gdLst/>
            <a:ahLst/>
            <a:cxnLst/>
            <a:rect l="l" t="t" r="r" b="b"/>
            <a:pathLst>
              <a:path w="1229577" h="1229577">
                <a:moveTo>
                  <a:pt x="0" y="0"/>
                </a:moveTo>
                <a:lnTo>
                  <a:pt x="1229577" y="0"/>
                </a:lnTo>
                <a:lnTo>
                  <a:pt x="1229577" y="1229578"/>
                </a:lnTo>
                <a:lnTo>
                  <a:pt x="0" y="1229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5380864" y="876300"/>
            <a:ext cx="9267768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the Video: </a:t>
            </a:r>
            <a:r>
              <a:rPr lang="en-US" sz="2855" b="1" u="sng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9" tooltip="https://vimeo.com/1071027877/3de8471717?ts=0&amp;share=copy"/>
              </a:rPr>
              <a:t>Kindness help us feel happy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38107">
            <a:off x="918422" y="587654"/>
            <a:ext cx="2000553" cy="2000553"/>
          </a:xfrm>
          <a:custGeom>
            <a:avLst/>
            <a:gdLst/>
            <a:ahLst/>
            <a:cxnLst/>
            <a:rect l="l" t="t" r="r" b="b"/>
            <a:pathLst>
              <a:path w="2000553" h="2000553">
                <a:moveTo>
                  <a:pt x="0" y="0"/>
                </a:moveTo>
                <a:lnTo>
                  <a:pt x="2000553" y="0"/>
                </a:lnTo>
                <a:lnTo>
                  <a:pt x="2000553" y="2000554"/>
                </a:lnTo>
                <a:lnTo>
                  <a:pt x="0" y="20005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37885">
            <a:off x="14855718" y="649085"/>
            <a:ext cx="2789204" cy="1994281"/>
          </a:xfrm>
          <a:custGeom>
            <a:avLst/>
            <a:gdLst/>
            <a:ahLst/>
            <a:cxnLst/>
            <a:rect l="l" t="t" r="r" b="b"/>
            <a:pathLst>
              <a:path w="2789204" h="1994281">
                <a:moveTo>
                  <a:pt x="0" y="0"/>
                </a:moveTo>
                <a:lnTo>
                  <a:pt x="2789205" y="0"/>
                </a:lnTo>
                <a:lnTo>
                  <a:pt x="2789205" y="1994282"/>
                </a:lnTo>
                <a:lnTo>
                  <a:pt x="0" y="19942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397242" y="3845209"/>
            <a:ext cx="11133574" cy="2644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Being kind can help </a:t>
            </a:r>
            <a:r>
              <a:rPr lang="en-US" sz="6194" b="1">
                <a:solidFill>
                  <a:srgbClr val="FDEA1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YOU</a:t>
            </a:r>
            <a:r>
              <a:rPr lang="en-US" sz="6194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feel happy, as well as the person you are being kind to.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236</Words>
  <Application>Microsoft Macintosh PowerPoint</Application>
  <PresentationFormat>Custom</PresentationFormat>
  <Paragraphs>36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Century Gothic Paneuropean</vt:lpstr>
      <vt:lpstr>Arial</vt:lpstr>
      <vt:lpstr>Brush Up</vt:lpstr>
      <vt:lpstr>Century Gothic Paneuropean Bold</vt:lpstr>
      <vt:lpstr>Calibri</vt:lpstr>
      <vt:lpstr>Lilita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 presentation: Offering Kindness</dc:title>
  <cp:lastModifiedBy>Jaime Thurston</cp:lastModifiedBy>
  <cp:revision>3</cp:revision>
  <dcterms:created xsi:type="dcterms:W3CDTF">2006-08-16T00:00:00Z</dcterms:created>
  <dcterms:modified xsi:type="dcterms:W3CDTF">2025-04-23T10:25:50Z</dcterms:modified>
  <dc:identifier>DAGjTShyQwo</dc:identifier>
</cp:coreProperties>
</file>