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8288000" cy="10287000"/>
  <p:notesSz cx="6858000" cy="9144000"/>
  <p:embeddedFontLst>
    <p:embeddedFont>
      <p:font typeface="Century Gothic Paneuropean Bold" panose="020B0702020202020204" pitchFamily="34" charset="0"/>
      <p:regular r:id="rId13"/>
      <p:bold r:id="rId14"/>
    </p:embeddedFont>
    <p:embeddedFont>
      <p:font typeface="Lilita One" panose="020000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 autoAdjust="0"/>
    <p:restoredTop sz="94612" autoAdjust="0"/>
  </p:normalViewPr>
  <p:slideViewPr>
    <p:cSldViewPr>
      <p:cViewPr varScale="1">
        <p:scale>
          <a:sx n="71" d="100"/>
          <a:sy n="71" d="100"/>
        </p:scale>
        <p:origin x="864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12" Type="http://schemas.openxmlformats.org/officeDocument/2006/relationships/image" Target="../media/image24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sv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openxmlformats.org/officeDocument/2006/relationships/hyperlink" Target="https://vimeo.com/1114858689/093cddcd52?share=cop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2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sv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9430067" y="-1556712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50087" y="-389753"/>
            <a:ext cx="8037913" cy="7547600"/>
          </a:xfrm>
          <a:custGeom>
            <a:avLst/>
            <a:gdLst/>
            <a:ahLst/>
            <a:cxnLst/>
            <a:rect l="l" t="t" r="r" b="b"/>
            <a:pathLst>
              <a:path w="8037913" h="7547600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06537" y="7800063"/>
            <a:ext cx="4681463" cy="2268169"/>
          </a:xfrm>
          <a:custGeom>
            <a:avLst/>
            <a:gdLst/>
            <a:ahLst/>
            <a:cxnLst/>
            <a:rect l="l" t="t" r="r" b="b"/>
            <a:pathLst>
              <a:path w="4681463" h="2268169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938091" y="4786329"/>
            <a:ext cx="6924817" cy="2356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is Good for the Body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3914655" y="3695700"/>
            <a:ext cx="10458690" cy="204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60"/>
              </a:lnSpc>
            </a:pPr>
            <a:r>
              <a:rPr lang="en-US" sz="7107" dirty="0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ON MY DAY OF </a:t>
            </a:r>
          </a:p>
          <a:p>
            <a:pPr algn="ctr">
              <a:lnSpc>
                <a:spcPts val="7960"/>
              </a:lnSpc>
            </a:pPr>
            <a:r>
              <a:rPr lang="en-US" sz="7107" dirty="0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KINDNESS, I ...</a:t>
            </a:r>
          </a:p>
        </p:txBody>
      </p:sp>
      <p:sp>
        <p:nvSpPr>
          <p:cNvPr id="5" name="Freeform 5"/>
          <p:cNvSpPr/>
          <p:nvPr/>
        </p:nvSpPr>
        <p:spPr>
          <a:xfrm>
            <a:off x="12115800" y="3162300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6" name="Freeform 6"/>
          <p:cNvSpPr/>
          <p:nvPr/>
        </p:nvSpPr>
        <p:spPr>
          <a:xfrm rot="922456">
            <a:off x="475318" y="560465"/>
            <a:ext cx="2541469" cy="3928674"/>
          </a:xfrm>
          <a:custGeom>
            <a:avLst/>
            <a:gdLst/>
            <a:ahLst/>
            <a:cxnLst/>
            <a:rect l="l" t="t" r="r" b="b"/>
            <a:pathLst>
              <a:path w="2541469" h="3928674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892506" y="-2243360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4056591" y="8018114"/>
            <a:ext cx="4231409" cy="2050118"/>
          </a:xfrm>
          <a:custGeom>
            <a:avLst/>
            <a:gdLst/>
            <a:ahLst/>
            <a:cxnLst/>
            <a:rect l="l" t="t" r="r" b="b"/>
            <a:pathLst>
              <a:path w="4231409" h="2050118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456296" y="0"/>
            <a:ext cx="4416852" cy="3113881"/>
          </a:xfrm>
          <a:custGeom>
            <a:avLst/>
            <a:gdLst/>
            <a:ahLst/>
            <a:cxnLst/>
            <a:rect l="l" t="t" r="r" b="b"/>
            <a:pathLst>
              <a:path w="4416852" h="3113881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924618" y="3395672"/>
            <a:ext cx="9084725" cy="1580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03275" y="5755444"/>
            <a:ext cx="9084725" cy="105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759265" y="3784945"/>
            <a:ext cx="4325677" cy="4114800"/>
          </a:xfrm>
          <a:custGeom>
            <a:avLst/>
            <a:gdLst/>
            <a:ahLst/>
            <a:cxnLst/>
            <a:rect l="l" t="t" r="r" b="b"/>
            <a:pathLst>
              <a:path w="4325677" h="4114800">
                <a:moveTo>
                  <a:pt x="0" y="0"/>
                </a:moveTo>
                <a:lnTo>
                  <a:pt x="4325677" y="0"/>
                </a:lnTo>
                <a:lnTo>
                  <a:pt x="43256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3577213" y="1776650"/>
            <a:ext cx="11133574" cy="891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Move!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498789" y="0"/>
            <a:ext cx="9370117" cy="9885588"/>
            <a:chOff x="0" y="0"/>
            <a:chExt cx="2077720" cy="2192020"/>
          </a:xfrm>
        </p:grpSpPr>
        <p:sp>
          <p:nvSpPr>
            <p:cNvPr id="3" name="Freeform 3"/>
            <p:cNvSpPr/>
            <p:nvPr/>
          </p:nvSpPr>
          <p:spPr>
            <a:xfrm>
              <a:off x="-7620" y="-2540"/>
              <a:ext cx="2085340" cy="2194560"/>
            </a:xfrm>
            <a:custGeom>
              <a:avLst/>
              <a:gdLst/>
              <a:ahLst/>
              <a:cxnLst/>
              <a:rect l="l" t="t" r="r" b="b"/>
              <a:pathLst>
                <a:path w="2085340" h="219456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2"/>
              <a:stretch>
                <a:fillRect l="-13024" r="-4498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1026985">
            <a:off x="10497258" y="32489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5400000">
            <a:off x="733293" y="1765632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0" y="0"/>
                </a:lnTo>
                <a:lnTo>
                  <a:pt x="767460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6" name="Freeform 6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3330006" y="5767672"/>
            <a:ext cx="2652804" cy="2072503"/>
          </a:xfrm>
          <a:custGeom>
            <a:avLst/>
            <a:gdLst/>
            <a:ahLst/>
            <a:cxnLst/>
            <a:rect l="l" t="t" r="r" b="b"/>
            <a:pathLst>
              <a:path w="2652804" h="2072503">
                <a:moveTo>
                  <a:pt x="0" y="0"/>
                </a:moveTo>
                <a:lnTo>
                  <a:pt x="2652805" y="0"/>
                </a:lnTo>
                <a:lnTo>
                  <a:pt x="2652805" y="2072504"/>
                </a:lnTo>
                <a:lnTo>
                  <a:pt x="0" y="20725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366391" y="2393483"/>
            <a:ext cx="9599296" cy="2156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Today, we are going to be learning about how being kind affects our body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0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374189" y="320585"/>
            <a:ext cx="5089301" cy="2646437"/>
          </a:xfrm>
          <a:custGeom>
            <a:avLst/>
            <a:gdLst/>
            <a:ahLst/>
            <a:cxnLst/>
            <a:rect l="l" t="t" r="r" b="b"/>
            <a:pathLst>
              <a:path w="5089301" h="2646437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44727">
            <a:off x="-974381" y="-135029"/>
            <a:ext cx="7366340" cy="4714457"/>
          </a:xfrm>
          <a:custGeom>
            <a:avLst/>
            <a:gdLst/>
            <a:ahLst/>
            <a:cxnLst/>
            <a:rect l="l" t="t" r="r" b="b"/>
            <a:pathLst>
              <a:path w="7366340" h="4714457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380864" y="7679635"/>
            <a:ext cx="7315200" cy="3684201"/>
          </a:xfrm>
          <a:custGeom>
            <a:avLst/>
            <a:gdLst/>
            <a:ahLst/>
            <a:cxnLst/>
            <a:rect l="l" t="t" r="r" b="b"/>
            <a:pathLst>
              <a:path w="7315200" h="3684201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825599" y="2164935"/>
            <a:ext cx="10116023" cy="8122065"/>
            <a:chOff x="0" y="0"/>
            <a:chExt cx="7467600" cy="5995670"/>
          </a:xfrm>
        </p:grpSpPr>
        <p:sp>
          <p:nvSpPr>
            <p:cNvPr id="7" name="Freeform 7">
              <a:hlinkClick r:id="rId9" tooltip="https://vimeo.com/1114858689/093cddcd52?share=copy"/>
            </p:cNvPr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9" tooltip="https://vimeo.com/1114858689/093cddcd52?share=copy"/>
            </p:cNvPr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>
              <a:hlinkClick r:id="rId9" tooltip="https://vimeo.com/1114858689/093cddcd52?share=copy"/>
            </p:cNvPr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>
              <a:hlinkClick r:id="rId9" tooltip="https://vimeo.com/1114858689/093cddcd52?share=copy"/>
            </p:cNvPr>
            <p:cNvSpPr/>
            <p:nvPr/>
          </p:nvSpPr>
          <p:spPr>
            <a:xfrm>
              <a:off x="314960" y="353060"/>
              <a:ext cx="6827520" cy="3835400"/>
            </a:xfrm>
            <a:custGeom>
              <a:avLst/>
              <a:gdLst/>
              <a:ahLst/>
              <a:cxnLst/>
              <a:rect l="l" t="t" r="r" b="b"/>
              <a:pathLst>
                <a:path w="6827520" h="383540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0"/>
              <a:stretch>
                <a:fillRect l="-381" r="-381"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Freeform 11">
            <a:hlinkClick r:id="rId9" tooltip="https://vimeo.com/1114858689/093cddcd52?share=copy"/>
          </p:cNvPr>
          <p:cNvSpPr/>
          <p:nvPr/>
        </p:nvSpPr>
        <p:spPr>
          <a:xfrm>
            <a:off x="8268822" y="4683847"/>
            <a:ext cx="1229577" cy="1229577"/>
          </a:xfrm>
          <a:custGeom>
            <a:avLst/>
            <a:gdLst/>
            <a:ahLst/>
            <a:cxnLst/>
            <a:rect l="l" t="t" r="r" b="b"/>
            <a:pathLst>
              <a:path w="1229577" h="1229577">
                <a:moveTo>
                  <a:pt x="0" y="0"/>
                </a:moveTo>
                <a:lnTo>
                  <a:pt x="1229577" y="0"/>
                </a:lnTo>
                <a:lnTo>
                  <a:pt x="1229577" y="1229577"/>
                </a:lnTo>
                <a:lnTo>
                  <a:pt x="0" y="122957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5011036" y="662370"/>
            <a:ext cx="9267768" cy="580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the Kindness is Good for our Body video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9031371" y="-409322"/>
            <a:ext cx="13921241" cy="10211437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8576" r="-857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6034392" y="426522"/>
            <a:ext cx="653362" cy="724951"/>
          </a:xfrm>
          <a:custGeom>
            <a:avLst/>
            <a:gdLst/>
            <a:ahLst/>
            <a:cxnLst/>
            <a:rect l="l" t="t" r="r" b="b"/>
            <a:pathLst>
              <a:path w="653362" h="724951">
                <a:moveTo>
                  <a:pt x="0" y="0"/>
                </a:moveTo>
                <a:lnTo>
                  <a:pt x="653362" y="0"/>
                </a:lnTo>
                <a:lnTo>
                  <a:pt x="653362" y="724951"/>
                </a:lnTo>
                <a:lnTo>
                  <a:pt x="0" y="7249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3749551" y="7991464"/>
            <a:ext cx="3925872" cy="397495"/>
          </a:xfrm>
          <a:custGeom>
            <a:avLst/>
            <a:gdLst/>
            <a:ahLst/>
            <a:cxnLst/>
            <a:rect l="l" t="t" r="r" b="b"/>
            <a:pathLst>
              <a:path w="3925872" h="397495">
                <a:moveTo>
                  <a:pt x="0" y="0"/>
                </a:moveTo>
                <a:lnTo>
                  <a:pt x="3925872" y="0"/>
                </a:lnTo>
                <a:lnTo>
                  <a:pt x="3925872" y="397494"/>
                </a:lnTo>
                <a:lnTo>
                  <a:pt x="0" y="3974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TextBox 8"/>
          <p:cNvSpPr txBox="1"/>
          <p:nvPr/>
        </p:nvSpPr>
        <p:spPr>
          <a:xfrm>
            <a:off x="574456" y="836622"/>
            <a:ext cx="7438998" cy="789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97"/>
              </a:lnSpc>
              <a:spcBef>
                <a:spcPct val="0"/>
              </a:spcBef>
            </a:pPr>
            <a:r>
              <a:rPr lang="en-US" sz="5533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OXYTOCIN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7072" y="2029609"/>
            <a:ext cx="8419042" cy="53335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94694" lvl="1" indent="-597347" algn="l">
              <a:lnSpc>
                <a:spcPts val="7027"/>
              </a:lnSpc>
              <a:buFont typeface="Arial"/>
              <a:buChar char="•"/>
            </a:pPr>
            <a:r>
              <a:rPr lang="en-US" sz="5200" b="1" dirty="0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Helps blood flow around your body</a:t>
            </a:r>
          </a:p>
          <a:p>
            <a:pPr marL="1194694" lvl="1" indent="-597347" algn="l">
              <a:lnSpc>
                <a:spcPts val="7027"/>
              </a:lnSpc>
              <a:buFont typeface="Arial"/>
              <a:buChar char="•"/>
            </a:pPr>
            <a:r>
              <a:rPr lang="en-US" sz="5200" b="1" dirty="0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Helps you feel calm</a:t>
            </a:r>
          </a:p>
          <a:p>
            <a:pPr marL="1194694" lvl="1" indent="-597347" algn="l">
              <a:lnSpc>
                <a:spcPts val="7027"/>
              </a:lnSpc>
              <a:buFont typeface="Arial"/>
              <a:buChar char="•"/>
            </a:pPr>
            <a:r>
              <a:rPr lang="en-US" sz="5200" b="1" dirty="0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Is good for your heart</a:t>
            </a:r>
          </a:p>
          <a:p>
            <a:pPr marL="1194694" lvl="1" indent="-597347" algn="l">
              <a:lnSpc>
                <a:spcPts val="7027"/>
              </a:lnSpc>
              <a:buFont typeface="Arial"/>
              <a:buChar char="•"/>
            </a:pPr>
            <a:r>
              <a:rPr lang="en-US" sz="5200" b="1" dirty="0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Supports your immune system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398673" y="8614013"/>
            <a:ext cx="7924799" cy="1063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59"/>
              </a:lnSpc>
            </a:pPr>
            <a:r>
              <a:rPr lang="en-US" sz="2299" b="1" dirty="0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Pencils ready! Can you think of a symbol to help you remember each one? Work with a partner to see if they can guess which of your symbols is for which benefit.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54368" y="-1401078"/>
            <a:ext cx="16066086" cy="11688078"/>
          </a:xfrm>
          <a:custGeom>
            <a:avLst/>
            <a:gdLst/>
            <a:ahLst/>
            <a:cxnLst/>
            <a:rect l="l" t="t" r="r" b="b"/>
            <a:pathLst>
              <a:path w="16066086" h="11688078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6567" y="161301"/>
            <a:ext cx="2462538" cy="1193100"/>
          </a:xfrm>
          <a:custGeom>
            <a:avLst/>
            <a:gdLst/>
            <a:ahLst/>
            <a:cxnLst/>
            <a:rect l="l" t="t" r="r" b="b"/>
            <a:pathLst>
              <a:path w="2462538" h="1193100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3456642" y="5143500"/>
            <a:ext cx="1852034" cy="1645996"/>
          </a:xfrm>
          <a:custGeom>
            <a:avLst/>
            <a:gdLst/>
            <a:ahLst/>
            <a:cxnLst/>
            <a:rect l="l" t="t" r="r" b="b"/>
            <a:pathLst>
              <a:path w="1852034" h="1645996">
                <a:moveTo>
                  <a:pt x="0" y="0"/>
                </a:moveTo>
                <a:lnTo>
                  <a:pt x="1852035" y="0"/>
                </a:lnTo>
                <a:lnTo>
                  <a:pt x="1852035" y="1645996"/>
                </a:lnTo>
                <a:lnTo>
                  <a:pt x="0" y="1645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896707" y="3586982"/>
            <a:ext cx="9267768" cy="855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396"/>
              </a:lnSpc>
            </a:pPr>
            <a:r>
              <a:rPr lang="en-US" sz="41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How many can you remember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005895">
            <a:off x="4070370" y="2288181"/>
            <a:ext cx="1173915" cy="1302541"/>
          </a:xfrm>
          <a:custGeom>
            <a:avLst/>
            <a:gdLst/>
            <a:ahLst/>
            <a:cxnLst/>
            <a:rect l="l" t="t" r="r" b="b"/>
            <a:pathLst>
              <a:path w="1173915" h="1302541">
                <a:moveTo>
                  <a:pt x="0" y="0"/>
                </a:moveTo>
                <a:lnTo>
                  <a:pt x="1173915" y="0"/>
                </a:lnTo>
                <a:lnTo>
                  <a:pt x="1173915" y="1302541"/>
                </a:lnTo>
                <a:lnTo>
                  <a:pt x="0" y="13025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63314">
            <a:off x="13317592" y="2471126"/>
            <a:ext cx="1135751" cy="1260195"/>
          </a:xfrm>
          <a:custGeom>
            <a:avLst/>
            <a:gdLst/>
            <a:ahLst/>
            <a:cxnLst/>
            <a:rect l="l" t="t" r="r" b="b"/>
            <a:pathLst>
              <a:path w="1135751" h="1260195">
                <a:moveTo>
                  <a:pt x="0" y="0"/>
                </a:moveTo>
                <a:lnTo>
                  <a:pt x="1135751" y="0"/>
                </a:lnTo>
                <a:lnTo>
                  <a:pt x="1135751" y="1260195"/>
                </a:lnTo>
                <a:lnTo>
                  <a:pt x="0" y="1260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621503" y="760443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5785987" y="8036550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7" y="0"/>
                </a:lnTo>
                <a:lnTo>
                  <a:pt x="1927557" y="1835473"/>
                </a:lnTo>
                <a:lnTo>
                  <a:pt x="0" y="18354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Freeform 7"/>
          <p:cNvSpPr/>
          <p:nvPr/>
        </p:nvSpPr>
        <p:spPr>
          <a:xfrm>
            <a:off x="9144000" y="5965211"/>
            <a:ext cx="5019245" cy="3099384"/>
          </a:xfrm>
          <a:custGeom>
            <a:avLst/>
            <a:gdLst/>
            <a:ahLst/>
            <a:cxnLst/>
            <a:rect l="l" t="t" r="r" b="b"/>
            <a:pathLst>
              <a:path w="5019245" h="3099384">
                <a:moveTo>
                  <a:pt x="0" y="0"/>
                </a:moveTo>
                <a:lnTo>
                  <a:pt x="5019245" y="0"/>
                </a:lnTo>
                <a:lnTo>
                  <a:pt x="5019245" y="3099384"/>
                </a:lnTo>
                <a:lnTo>
                  <a:pt x="0" y="309938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4840815" y="6429607"/>
            <a:ext cx="2136031" cy="3857393"/>
          </a:xfrm>
          <a:custGeom>
            <a:avLst/>
            <a:gdLst/>
            <a:ahLst/>
            <a:cxnLst/>
            <a:rect l="l" t="t" r="r" b="b"/>
            <a:pathLst>
              <a:path w="2136031" h="3857393">
                <a:moveTo>
                  <a:pt x="0" y="0"/>
                </a:moveTo>
                <a:lnTo>
                  <a:pt x="2136031" y="0"/>
                </a:lnTo>
                <a:lnTo>
                  <a:pt x="2136031" y="3857393"/>
                </a:lnTo>
                <a:lnTo>
                  <a:pt x="0" y="385739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693473" y="3313416"/>
            <a:ext cx="11133574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 dirty="0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create a kindness booklet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0490" y="261315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480396" y="6263731"/>
            <a:ext cx="6038678" cy="4023269"/>
          </a:xfrm>
          <a:custGeom>
            <a:avLst/>
            <a:gdLst/>
            <a:ahLst/>
            <a:cxnLst/>
            <a:rect l="l" t="t" r="r" b="b"/>
            <a:pathLst>
              <a:path w="6038678" h="4023269">
                <a:moveTo>
                  <a:pt x="0" y="0"/>
                </a:moveTo>
                <a:lnTo>
                  <a:pt x="6038677" y="0"/>
                </a:lnTo>
                <a:lnTo>
                  <a:pt x="6038677" y="4023269"/>
                </a:lnTo>
                <a:lnTo>
                  <a:pt x="0" y="40232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971800" y="2607327"/>
            <a:ext cx="13565827" cy="3663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9"/>
              </a:lnSpc>
            </a:pPr>
            <a:r>
              <a:rPr lang="en-US" sz="4294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Tell us what you know. Imagine you’re a scientist. You and your team have just discovered all the ways kindness is good for the body.</a:t>
            </a:r>
          </a:p>
          <a:p>
            <a:pPr algn="ctr">
              <a:lnSpc>
                <a:spcPts val="4809"/>
              </a:lnSpc>
            </a:pPr>
            <a:endParaRPr lang="en-US" sz="4294" b="1" dirty="0">
              <a:solidFill>
                <a:srgbClr val="FFFFFF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  <a:p>
            <a:pPr algn="ctr">
              <a:lnSpc>
                <a:spcPts val="4809"/>
              </a:lnSpc>
            </a:pPr>
            <a:r>
              <a:rPr lang="en-US" sz="4294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You are about to be interviewed on television to tell everybody about what you’ve discovered.</a:t>
            </a:r>
          </a:p>
        </p:txBody>
      </p:sp>
      <p:sp>
        <p:nvSpPr>
          <p:cNvPr id="6" name="Freeform 6"/>
          <p:cNvSpPr/>
          <p:nvPr/>
        </p:nvSpPr>
        <p:spPr>
          <a:xfrm rot="-5090864">
            <a:off x="15535010" y="563060"/>
            <a:ext cx="1579071" cy="1513934"/>
          </a:xfrm>
          <a:custGeom>
            <a:avLst/>
            <a:gdLst/>
            <a:ahLst/>
            <a:cxnLst/>
            <a:rect l="l" t="t" r="r" b="b"/>
            <a:pathLst>
              <a:path w="1579071" h="1513934">
                <a:moveTo>
                  <a:pt x="0" y="0"/>
                </a:moveTo>
                <a:lnTo>
                  <a:pt x="1579071" y="0"/>
                </a:lnTo>
                <a:lnTo>
                  <a:pt x="1579071" y="1513934"/>
                </a:lnTo>
                <a:lnTo>
                  <a:pt x="0" y="15139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987798" y="7454116"/>
            <a:ext cx="2156202" cy="2243123"/>
          </a:xfrm>
          <a:custGeom>
            <a:avLst/>
            <a:gdLst/>
            <a:ahLst/>
            <a:cxnLst/>
            <a:rect l="l" t="t" r="r" b="b"/>
            <a:pathLst>
              <a:path w="2156202" h="2243123">
                <a:moveTo>
                  <a:pt x="0" y="0"/>
                </a:moveTo>
                <a:lnTo>
                  <a:pt x="2156202" y="0"/>
                </a:lnTo>
                <a:lnTo>
                  <a:pt x="2156202" y="2243124"/>
                </a:lnTo>
                <a:lnTo>
                  <a:pt x="0" y="22431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0490" y="261315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6840087" y="1265247"/>
            <a:ext cx="8727603" cy="6611159"/>
          </a:xfrm>
          <a:custGeom>
            <a:avLst/>
            <a:gdLst/>
            <a:ahLst/>
            <a:cxnLst/>
            <a:rect l="l" t="t" r="r" b="b"/>
            <a:pathLst>
              <a:path w="8727603" h="6611159">
                <a:moveTo>
                  <a:pt x="0" y="0"/>
                </a:moveTo>
                <a:lnTo>
                  <a:pt x="8727603" y="0"/>
                </a:lnTo>
                <a:lnTo>
                  <a:pt x="8727603" y="6611160"/>
                </a:lnTo>
                <a:lnTo>
                  <a:pt x="0" y="66111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6840087" y="2253525"/>
            <a:ext cx="7944440" cy="2889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2"/>
              </a:lnSpc>
            </a:pPr>
            <a:r>
              <a:rPr lang="en-US" sz="3494" b="1">
                <a:solidFill>
                  <a:srgbClr val="5F3786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Isn’t it amazing that when you’re kind, you’re not just helping someone else, you’re helping </a:t>
            </a:r>
          </a:p>
          <a:p>
            <a:pPr algn="ctr">
              <a:lnSpc>
                <a:spcPts val="4612"/>
              </a:lnSpc>
            </a:pPr>
            <a:r>
              <a:rPr lang="en-US" sz="3494" b="1">
                <a:solidFill>
                  <a:srgbClr val="5F3786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_ _ _ _ _ _ _ _ </a:t>
            </a:r>
          </a:p>
          <a:p>
            <a:pPr algn="ctr">
              <a:lnSpc>
                <a:spcPts val="4612"/>
              </a:lnSpc>
            </a:pPr>
            <a:r>
              <a:rPr lang="en-US" sz="3494" b="1">
                <a:solidFill>
                  <a:srgbClr val="5F3786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as well!</a:t>
            </a:r>
          </a:p>
        </p:txBody>
      </p:sp>
      <p:pic>
        <p:nvPicPr>
          <p:cNvPr id="9" name="Picture 8" descr="A person with spiky hair wearing a blue shirt&#10;&#10;Description automatically generated">
            <a:extLst>
              <a:ext uri="{FF2B5EF4-FFF2-40B4-BE49-F238E27FC236}">
                <a16:creationId xmlns:a16="http://schemas.microsoft.com/office/drawing/2014/main" id="{2A7CC42C-A7CD-4EBE-287D-C38C1191C2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686" y="6210300"/>
            <a:ext cx="3429000" cy="29086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209</Words>
  <Application>Microsoft Macintosh PowerPoint</Application>
  <PresentationFormat>Custom</PresentationFormat>
  <Paragraphs>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Century Gothic Paneuropean Bold</vt:lpstr>
      <vt:lpstr>Lilita One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 presentation: Kindness is Good for the Body</dc:title>
  <cp:lastModifiedBy>Jaime Thurston</cp:lastModifiedBy>
  <cp:revision>3</cp:revision>
  <dcterms:created xsi:type="dcterms:W3CDTF">2006-08-16T00:00:00Z</dcterms:created>
  <dcterms:modified xsi:type="dcterms:W3CDTF">2025-09-01T22:50:21Z</dcterms:modified>
  <dc:identifier>DAGxvM-vC9M</dc:identifier>
</cp:coreProperties>
</file>