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8288000" cy="10287000"/>
  <p:notesSz cx="6858000" cy="9144000"/>
  <p:embeddedFontLst>
    <p:embeddedFont>
      <p:font typeface="Century Gothic Paneuropean Bold" charset="1" panose="020B0702020202020204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fonts/font18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0.jpeg" Type="http://schemas.openxmlformats.org/officeDocument/2006/relationships/image"/><Relationship Id="rId3" Target="../media/image13.png" Type="http://schemas.openxmlformats.org/officeDocument/2006/relationships/image"/><Relationship Id="rId4" Target="../media/image5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26.png" Type="http://schemas.openxmlformats.org/officeDocument/2006/relationships/image"/><Relationship Id="rId4" Target="../media/image27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5.png" Type="http://schemas.openxmlformats.org/officeDocument/2006/relationships/image"/><Relationship Id="rId6" Target="../media/image3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5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jpeg" Type="http://schemas.openxmlformats.org/officeDocument/2006/relationships/image"/><Relationship Id="rId3" Target="../media/image10.png" Type="http://schemas.openxmlformats.org/officeDocument/2006/relationships/image"/><Relationship Id="rId4" Target="../media/image11.png" Type="http://schemas.openxmlformats.org/officeDocument/2006/relationships/image"/><Relationship Id="rId5" Target="../media/image12.svg" Type="http://schemas.openxmlformats.org/officeDocument/2006/relationships/image"/><Relationship Id="rId6" Target="../media/image13.png" Type="http://schemas.openxmlformats.org/officeDocument/2006/relationships/image"/><Relationship Id="rId7" Target="../media/image5.png" Type="http://schemas.openxmlformats.org/officeDocument/2006/relationships/image"/><Relationship Id="rId8" Target="../media/image14.png" Type="http://schemas.openxmlformats.org/officeDocument/2006/relationships/image"/><Relationship Id="rId9" Target="../media/image15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jpeg" Type="http://schemas.openxmlformats.org/officeDocument/2006/relationships/image"/><Relationship Id="rId3" Target="../media/image10.png" Type="http://schemas.openxmlformats.org/officeDocument/2006/relationships/image"/><Relationship Id="rId4" Target="../media/image11.png" Type="http://schemas.openxmlformats.org/officeDocument/2006/relationships/image"/><Relationship Id="rId5" Target="../media/image12.svg" Type="http://schemas.openxmlformats.org/officeDocument/2006/relationships/image"/><Relationship Id="rId6" Target="../media/image13.png" Type="http://schemas.openxmlformats.org/officeDocument/2006/relationships/image"/><Relationship Id="rId7" Target="../media/image5.png" Type="http://schemas.openxmlformats.org/officeDocument/2006/relationships/image"/><Relationship Id="rId8" Target="../media/image14.png" Type="http://schemas.openxmlformats.org/officeDocument/2006/relationships/image"/><Relationship Id="rId9" Target="../media/image15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https://vimeo.com/1152870097/844cd816de?fl=pl&amp;fe=sh" TargetMode="External" Type="http://schemas.openxmlformats.org/officeDocument/2006/relationships/hyperlink"/><Relationship Id="rId11" Target="https://vimeo.com/1152870097/844cd816de?fl=pl&amp;fe=sh" TargetMode="External" Type="http://schemas.openxmlformats.org/officeDocument/2006/relationships/hyperlink"/><Relationship Id="rId12" Target="https://vimeo.com/1152870097/844cd816de?fl=pl&amp;fe=sh" TargetMode="External" Type="http://schemas.openxmlformats.org/officeDocument/2006/relationships/hyperlink"/><Relationship Id="rId13" Target="../media/image23.png" Type="http://schemas.openxmlformats.org/officeDocument/2006/relationships/image"/><Relationship Id="rId14" Target="../media/image24.png" Type="http://schemas.openxmlformats.org/officeDocument/2006/relationships/image"/><Relationship Id="rId15" Target="../media/image25.svg" Type="http://schemas.openxmlformats.org/officeDocument/2006/relationships/image"/><Relationship Id="rId16" Target="https://vimeo.com/1152870097/844cd816de?fl=pl&amp;fe=sh" TargetMode="External" Type="http://schemas.openxmlformats.org/officeDocument/2006/relationships/hyperlink"/><Relationship Id="rId17" Target="https://vimeo.com/1152870097/844cd816de?fl=pl&amp;fe=sh" TargetMode="External" Type="http://schemas.openxmlformats.org/officeDocument/2006/relationships/hyperlink"/><Relationship Id="rId2" Target="../media/image17.png" Type="http://schemas.openxmlformats.org/officeDocument/2006/relationships/image"/><Relationship Id="rId3" Target="../media/image18.svg" Type="http://schemas.openxmlformats.org/officeDocument/2006/relationships/image"/><Relationship Id="rId4" Target="../media/image19.png" Type="http://schemas.openxmlformats.org/officeDocument/2006/relationships/image"/><Relationship Id="rId5" Target="../media/image20.svg" Type="http://schemas.openxmlformats.org/officeDocument/2006/relationships/image"/><Relationship Id="rId6" Target="../media/image21.png" Type="http://schemas.openxmlformats.org/officeDocument/2006/relationships/image"/><Relationship Id="rId7" Target="../media/image22.svg" Type="http://schemas.openxmlformats.org/officeDocument/2006/relationships/image"/><Relationship Id="rId8" Target="../media/image5.png" Type="http://schemas.openxmlformats.org/officeDocument/2006/relationships/image"/><Relationship Id="rId9" Target="https://vimeo.com/1152870097/844cd816de?fl=pl&amp;fe=sh" TargetMode="External" Type="http://schemas.openxmlformats.org/officeDocument/2006/relationships/hyperlink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26.png" Type="http://schemas.openxmlformats.org/officeDocument/2006/relationships/image"/><Relationship Id="rId4" Target="../media/image27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28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9.jpeg" Type="http://schemas.openxmlformats.org/officeDocument/2006/relationships/image"/><Relationship Id="rId3" Target="../media/image13.png" Type="http://schemas.openxmlformats.org/officeDocument/2006/relationships/image"/><Relationship Id="rId4" Target="../media/image5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0" y="-1214462"/>
            <a:ext cx="13867455" cy="14070248"/>
            <a:chOff x="0" y="0"/>
            <a:chExt cx="2952750" cy="299593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398" y="234"/>
              <a:ext cx="2952846" cy="2993459"/>
            </a:xfrm>
            <a:custGeom>
              <a:avLst/>
              <a:gdLst/>
              <a:ahLst/>
              <a:cxnLst/>
              <a:rect r="r" b="b" t="t" l="l"/>
              <a:pathLst>
                <a:path h="2993459" w="2952846">
                  <a:moveTo>
                    <a:pt x="2934098" y="11196"/>
                  </a:moveTo>
                  <a:lnTo>
                    <a:pt x="2923938" y="11196"/>
                  </a:lnTo>
                  <a:cubicBezTo>
                    <a:pt x="2682638" y="11196"/>
                    <a:pt x="2441338" y="13736"/>
                    <a:pt x="2201308" y="16276"/>
                  </a:cubicBezTo>
                  <a:cubicBezTo>
                    <a:pt x="1773318" y="21356"/>
                    <a:pt x="1344058" y="28976"/>
                    <a:pt x="916068" y="30246"/>
                  </a:cubicBezTo>
                  <a:cubicBezTo>
                    <a:pt x="749698" y="30246"/>
                    <a:pt x="583328" y="21356"/>
                    <a:pt x="416958" y="11196"/>
                  </a:cubicBezTo>
                  <a:cubicBezTo>
                    <a:pt x="279798" y="2306"/>
                    <a:pt x="140098" y="-5314"/>
                    <a:pt x="2938" y="4846"/>
                  </a:cubicBezTo>
                  <a:cubicBezTo>
                    <a:pt x="4208" y="205506"/>
                    <a:pt x="5478" y="406166"/>
                    <a:pt x="8018" y="605556"/>
                  </a:cubicBezTo>
                  <a:cubicBezTo>
                    <a:pt x="11828" y="1051326"/>
                    <a:pt x="18178" y="1497096"/>
                    <a:pt x="14368" y="1942866"/>
                  </a:cubicBezTo>
                  <a:cubicBezTo>
                    <a:pt x="13098" y="2163846"/>
                    <a:pt x="4208" y="2384826"/>
                    <a:pt x="398" y="2605806"/>
                  </a:cubicBezTo>
                  <a:cubicBezTo>
                    <a:pt x="-2142" y="2725186"/>
                    <a:pt x="8018" y="2844566"/>
                    <a:pt x="15638" y="2962676"/>
                  </a:cubicBezTo>
                  <a:cubicBezTo>
                    <a:pt x="75328" y="2957596"/>
                    <a:pt x="136288" y="2961406"/>
                    <a:pt x="194708" y="2966486"/>
                  </a:cubicBezTo>
                  <a:cubicBezTo>
                    <a:pt x="284878" y="2974106"/>
                    <a:pt x="373778" y="2982996"/>
                    <a:pt x="463948" y="2986806"/>
                  </a:cubicBezTo>
                  <a:cubicBezTo>
                    <a:pt x="880508" y="2999506"/>
                    <a:pt x="1298338" y="2991886"/>
                    <a:pt x="1714898" y="2981726"/>
                  </a:cubicBezTo>
                  <a:cubicBezTo>
                    <a:pt x="2125108" y="2970296"/>
                    <a:pt x="2536588" y="2957596"/>
                    <a:pt x="2948068" y="2956326"/>
                  </a:cubicBezTo>
                  <a:cubicBezTo>
                    <a:pt x="2940448" y="2788686"/>
                    <a:pt x="2931558" y="2621046"/>
                    <a:pt x="2926478" y="2452136"/>
                  </a:cubicBezTo>
                  <a:cubicBezTo>
                    <a:pt x="2913778" y="2029226"/>
                    <a:pt x="2931558" y="1607586"/>
                    <a:pt x="2942988" y="1184676"/>
                  </a:cubicBezTo>
                  <a:cubicBezTo>
                    <a:pt x="2954418" y="794786"/>
                    <a:pt x="2960768" y="402356"/>
                    <a:pt x="2934098" y="11196"/>
                  </a:cubicBezTo>
                  <a:close/>
                </a:path>
              </a:pathLst>
            </a:custGeom>
            <a:blipFill>
              <a:blip r:embed="rId2"/>
              <a:stretch>
                <a:fillRect l="-25936" t="0" r="-25936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430067" y="-1556712"/>
            <a:ext cx="18419826" cy="13400423"/>
          </a:xfrm>
          <a:custGeom>
            <a:avLst/>
            <a:gdLst/>
            <a:ahLst/>
            <a:cxnLst/>
            <a:rect r="r" b="b" t="t" l="l"/>
            <a:pathLst>
              <a:path h="13400423" w="18419826">
                <a:moveTo>
                  <a:pt x="0" y="0"/>
                </a:moveTo>
                <a:lnTo>
                  <a:pt x="18419826" y="0"/>
                </a:lnTo>
                <a:lnTo>
                  <a:pt x="18419826" y="13400424"/>
                </a:lnTo>
                <a:lnTo>
                  <a:pt x="0" y="134004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250087" y="-389753"/>
            <a:ext cx="8037913" cy="7547600"/>
          </a:xfrm>
          <a:custGeom>
            <a:avLst/>
            <a:gdLst/>
            <a:ahLst/>
            <a:cxnLst/>
            <a:rect r="r" b="b" t="t" l="l"/>
            <a:pathLst>
              <a:path h="7547600" w="8037913">
                <a:moveTo>
                  <a:pt x="0" y="0"/>
                </a:moveTo>
                <a:lnTo>
                  <a:pt x="8037913" y="0"/>
                </a:lnTo>
                <a:lnTo>
                  <a:pt x="8037913" y="7547600"/>
                </a:lnTo>
                <a:lnTo>
                  <a:pt x="0" y="7547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3606537" y="7800063"/>
            <a:ext cx="4681463" cy="2268169"/>
          </a:xfrm>
          <a:custGeom>
            <a:avLst/>
            <a:gdLst/>
            <a:ahLst/>
            <a:cxnLst/>
            <a:rect r="r" b="b" t="t" l="l"/>
            <a:pathLst>
              <a:path h="2268169" w="4681463">
                <a:moveTo>
                  <a:pt x="0" y="0"/>
                </a:moveTo>
                <a:lnTo>
                  <a:pt x="4681463" y="0"/>
                </a:lnTo>
                <a:lnTo>
                  <a:pt x="4681463" y="2268169"/>
                </a:lnTo>
                <a:lnTo>
                  <a:pt x="0" y="22681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938091" y="4786329"/>
            <a:ext cx="6924817" cy="23564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01"/>
              </a:lnSpc>
            </a:pPr>
            <a:r>
              <a:rPr lang="en-US" sz="5255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Lesson plan: </a:t>
            </a:r>
          </a:p>
          <a:p>
            <a:pPr algn="l">
              <a:lnSpc>
                <a:spcPts val="6201"/>
              </a:lnSpc>
            </a:pPr>
            <a:r>
              <a:rPr lang="en-US" b="true" sz="5255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Kindness helps us work as a team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9418787" y="-277371"/>
            <a:ext cx="13921241" cy="10211437"/>
            <a:chOff x="0" y="0"/>
            <a:chExt cx="4198620" cy="30797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5483" y="-27"/>
              <a:ext cx="4207913" cy="3081047"/>
            </a:xfrm>
            <a:custGeom>
              <a:avLst/>
              <a:gdLst/>
              <a:ahLst/>
              <a:cxnLst/>
              <a:rect r="r" b="b" t="t" l="l"/>
              <a:pathLst>
                <a:path h="3081047" w="4207913">
                  <a:moveTo>
                    <a:pt x="4188863" y="1508787"/>
                  </a:moveTo>
                  <a:cubicBezTo>
                    <a:pt x="4192673" y="1506247"/>
                    <a:pt x="4196483" y="1504977"/>
                    <a:pt x="4199023" y="1501167"/>
                  </a:cubicBezTo>
                  <a:cubicBezTo>
                    <a:pt x="4201563" y="1498627"/>
                    <a:pt x="4206643" y="1494817"/>
                    <a:pt x="4206643" y="1491007"/>
                  </a:cubicBezTo>
                  <a:cubicBezTo>
                    <a:pt x="4206643" y="1488467"/>
                    <a:pt x="4201563" y="1484657"/>
                    <a:pt x="4199023" y="1482117"/>
                  </a:cubicBezTo>
                  <a:lnTo>
                    <a:pt x="4187593" y="1470687"/>
                  </a:lnTo>
                  <a:cubicBezTo>
                    <a:pt x="4190133" y="1468147"/>
                    <a:pt x="4195213" y="1466877"/>
                    <a:pt x="4195213" y="1463067"/>
                  </a:cubicBezTo>
                  <a:cubicBezTo>
                    <a:pt x="4197753" y="1452907"/>
                    <a:pt x="4201563" y="1442747"/>
                    <a:pt x="4201563" y="1432587"/>
                  </a:cubicBezTo>
                  <a:cubicBezTo>
                    <a:pt x="4201563" y="1427507"/>
                    <a:pt x="4192673" y="1423697"/>
                    <a:pt x="4187593" y="1417347"/>
                  </a:cubicBezTo>
                  <a:cubicBezTo>
                    <a:pt x="4192673" y="1417347"/>
                    <a:pt x="4195213" y="1417347"/>
                    <a:pt x="4199023" y="1416077"/>
                  </a:cubicBezTo>
                  <a:lnTo>
                    <a:pt x="4199023" y="1412267"/>
                  </a:lnTo>
                  <a:lnTo>
                    <a:pt x="4187593" y="1412267"/>
                  </a:lnTo>
                  <a:cubicBezTo>
                    <a:pt x="4179973" y="1407187"/>
                    <a:pt x="4172353" y="1397027"/>
                    <a:pt x="4169813" y="1398297"/>
                  </a:cubicBezTo>
                  <a:cubicBezTo>
                    <a:pt x="4155843" y="1405917"/>
                    <a:pt x="4155843" y="1395757"/>
                    <a:pt x="4153303" y="1388137"/>
                  </a:cubicBezTo>
                  <a:cubicBezTo>
                    <a:pt x="4148223" y="1389407"/>
                    <a:pt x="4143143" y="1390677"/>
                    <a:pt x="4139333" y="1389407"/>
                  </a:cubicBezTo>
                  <a:cubicBezTo>
                    <a:pt x="4130443" y="1388137"/>
                    <a:pt x="4121553" y="1384327"/>
                    <a:pt x="4112663" y="1384327"/>
                  </a:cubicBezTo>
                  <a:cubicBezTo>
                    <a:pt x="4101233" y="1383057"/>
                    <a:pt x="4088533" y="1383057"/>
                    <a:pt x="4075833" y="1381787"/>
                  </a:cubicBezTo>
                  <a:cubicBezTo>
                    <a:pt x="4056783" y="1379247"/>
                    <a:pt x="4037733" y="1376707"/>
                    <a:pt x="4018683" y="1374167"/>
                  </a:cubicBezTo>
                  <a:cubicBezTo>
                    <a:pt x="4017413" y="1374167"/>
                    <a:pt x="4014873" y="1376707"/>
                    <a:pt x="4013603" y="1376707"/>
                  </a:cubicBezTo>
                  <a:cubicBezTo>
                    <a:pt x="4003443" y="1375437"/>
                    <a:pt x="3993283" y="1374167"/>
                    <a:pt x="3984393" y="1371627"/>
                  </a:cubicBezTo>
                  <a:cubicBezTo>
                    <a:pt x="3981853" y="1370357"/>
                    <a:pt x="3980583" y="1364007"/>
                    <a:pt x="3980583" y="1361467"/>
                  </a:cubicBezTo>
                  <a:cubicBezTo>
                    <a:pt x="3994553" y="1351307"/>
                    <a:pt x="4008524" y="1341147"/>
                    <a:pt x="4017413" y="1334797"/>
                  </a:cubicBezTo>
                  <a:cubicBezTo>
                    <a:pt x="4027573" y="1333527"/>
                    <a:pt x="4033923" y="1332257"/>
                    <a:pt x="4042813" y="1332257"/>
                  </a:cubicBezTo>
                  <a:cubicBezTo>
                    <a:pt x="4035193" y="1322097"/>
                    <a:pt x="4030113" y="1317017"/>
                    <a:pt x="4023763" y="1309397"/>
                  </a:cubicBezTo>
                  <a:cubicBezTo>
                    <a:pt x="4019953" y="1310667"/>
                    <a:pt x="4016143" y="1311937"/>
                    <a:pt x="4009793" y="1314477"/>
                  </a:cubicBezTo>
                  <a:cubicBezTo>
                    <a:pt x="4009793" y="1308127"/>
                    <a:pt x="4009793" y="1301777"/>
                    <a:pt x="4011063" y="1301777"/>
                  </a:cubicBezTo>
                  <a:cubicBezTo>
                    <a:pt x="4016143" y="1300507"/>
                    <a:pt x="4023763" y="1299237"/>
                    <a:pt x="4027573" y="1301777"/>
                  </a:cubicBezTo>
                  <a:cubicBezTo>
                    <a:pt x="4032653" y="1305587"/>
                    <a:pt x="4035193" y="1311937"/>
                    <a:pt x="4040273" y="1319557"/>
                  </a:cubicBezTo>
                  <a:cubicBezTo>
                    <a:pt x="4042813" y="1319557"/>
                    <a:pt x="4047893" y="1320827"/>
                    <a:pt x="4052973" y="1320827"/>
                  </a:cubicBezTo>
                  <a:cubicBezTo>
                    <a:pt x="4051703" y="1304317"/>
                    <a:pt x="4051703" y="1304317"/>
                    <a:pt x="4037733" y="1280187"/>
                  </a:cubicBezTo>
                  <a:cubicBezTo>
                    <a:pt x="4055513" y="1280187"/>
                    <a:pt x="4060593" y="1275107"/>
                    <a:pt x="4056783" y="1257327"/>
                  </a:cubicBezTo>
                  <a:cubicBezTo>
                    <a:pt x="4068213" y="1256057"/>
                    <a:pt x="4080913" y="1254787"/>
                    <a:pt x="4092343" y="1254787"/>
                  </a:cubicBezTo>
                  <a:cubicBezTo>
                    <a:pt x="4091073" y="1252247"/>
                    <a:pt x="4088533" y="1247167"/>
                    <a:pt x="4087263" y="1243357"/>
                  </a:cubicBezTo>
                  <a:cubicBezTo>
                    <a:pt x="4092343" y="1244627"/>
                    <a:pt x="4096153" y="1245897"/>
                    <a:pt x="4098693" y="1247167"/>
                  </a:cubicBezTo>
                  <a:cubicBezTo>
                    <a:pt x="4099963" y="1240817"/>
                    <a:pt x="4099963" y="1234467"/>
                    <a:pt x="4101233" y="1229387"/>
                  </a:cubicBezTo>
                  <a:cubicBezTo>
                    <a:pt x="4102503" y="1223037"/>
                    <a:pt x="4103773" y="1215417"/>
                    <a:pt x="4105043" y="1209067"/>
                  </a:cubicBezTo>
                  <a:cubicBezTo>
                    <a:pt x="4105043" y="1206527"/>
                    <a:pt x="4103773" y="1202717"/>
                    <a:pt x="4105043" y="1198907"/>
                  </a:cubicBezTo>
                  <a:cubicBezTo>
                    <a:pt x="4108853" y="1188747"/>
                    <a:pt x="4110123" y="1173507"/>
                    <a:pt x="4106313" y="1165887"/>
                  </a:cubicBezTo>
                  <a:cubicBezTo>
                    <a:pt x="4108853" y="1163347"/>
                    <a:pt x="4110123" y="1159537"/>
                    <a:pt x="4110123" y="1156997"/>
                  </a:cubicBezTo>
                  <a:cubicBezTo>
                    <a:pt x="4110123" y="1146837"/>
                    <a:pt x="4110123" y="1135407"/>
                    <a:pt x="4108853" y="1125247"/>
                  </a:cubicBezTo>
                  <a:cubicBezTo>
                    <a:pt x="4107583" y="1115087"/>
                    <a:pt x="4106313" y="1106197"/>
                    <a:pt x="4105043" y="1096037"/>
                  </a:cubicBezTo>
                  <a:cubicBezTo>
                    <a:pt x="4103773" y="1093497"/>
                    <a:pt x="4103773" y="1090957"/>
                    <a:pt x="4105043" y="1087147"/>
                  </a:cubicBezTo>
                  <a:cubicBezTo>
                    <a:pt x="4108853" y="1076987"/>
                    <a:pt x="4111393" y="1066827"/>
                    <a:pt x="4103773" y="1056667"/>
                  </a:cubicBezTo>
                  <a:cubicBezTo>
                    <a:pt x="4101233" y="1054127"/>
                    <a:pt x="4102503" y="1047777"/>
                    <a:pt x="4103773" y="1043967"/>
                  </a:cubicBezTo>
                  <a:cubicBezTo>
                    <a:pt x="4107583" y="1029997"/>
                    <a:pt x="4099963" y="1018567"/>
                    <a:pt x="4085993" y="1016027"/>
                  </a:cubicBezTo>
                  <a:lnTo>
                    <a:pt x="4080913" y="1016027"/>
                  </a:lnTo>
                  <a:cubicBezTo>
                    <a:pt x="4082183" y="1012217"/>
                    <a:pt x="4083453" y="1010947"/>
                    <a:pt x="4084723" y="1008407"/>
                  </a:cubicBezTo>
                  <a:cubicBezTo>
                    <a:pt x="4080913" y="1007137"/>
                    <a:pt x="4077103" y="1007137"/>
                    <a:pt x="4074563" y="1004597"/>
                  </a:cubicBezTo>
                  <a:cubicBezTo>
                    <a:pt x="4072023" y="1003327"/>
                    <a:pt x="4070753" y="999517"/>
                    <a:pt x="4068213" y="998247"/>
                  </a:cubicBezTo>
                  <a:cubicBezTo>
                    <a:pt x="4058053" y="993167"/>
                    <a:pt x="4046623" y="988087"/>
                    <a:pt x="4035193" y="983007"/>
                  </a:cubicBezTo>
                  <a:cubicBezTo>
                    <a:pt x="4031383" y="981737"/>
                    <a:pt x="4026303" y="981737"/>
                    <a:pt x="4022493" y="981737"/>
                  </a:cubicBezTo>
                  <a:cubicBezTo>
                    <a:pt x="4019953" y="983007"/>
                    <a:pt x="4018683" y="977927"/>
                    <a:pt x="4016143" y="977927"/>
                  </a:cubicBezTo>
                  <a:cubicBezTo>
                    <a:pt x="3998363" y="974117"/>
                    <a:pt x="3980583" y="971577"/>
                    <a:pt x="3962803" y="966497"/>
                  </a:cubicBezTo>
                  <a:cubicBezTo>
                    <a:pt x="3948833" y="961417"/>
                    <a:pt x="3932323" y="971577"/>
                    <a:pt x="3918353" y="961417"/>
                  </a:cubicBezTo>
                  <a:cubicBezTo>
                    <a:pt x="3917083" y="960147"/>
                    <a:pt x="3914543" y="962687"/>
                    <a:pt x="3913273" y="962687"/>
                  </a:cubicBezTo>
                  <a:cubicBezTo>
                    <a:pt x="3901843" y="960147"/>
                    <a:pt x="3891683" y="966497"/>
                    <a:pt x="3880253" y="962687"/>
                  </a:cubicBezTo>
                  <a:cubicBezTo>
                    <a:pt x="3868823" y="958877"/>
                    <a:pt x="3856123" y="957607"/>
                    <a:pt x="3851043" y="946177"/>
                  </a:cubicBezTo>
                  <a:cubicBezTo>
                    <a:pt x="3845963" y="934747"/>
                    <a:pt x="3842153" y="923317"/>
                    <a:pt x="3842153" y="911887"/>
                  </a:cubicBezTo>
                  <a:cubicBezTo>
                    <a:pt x="3843423" y="897917"/>
                    <a:pt x="3849773" y="882677"/>
                    <a:pt x="3825643" y="885217"/>
                  </a:cubicBezTo>
                  <a:cubicBezTo>
                    <a:pt x="3826913" y="882677"/>
                    <a:pt x="3826913" y="880137"/>
                    <a:pt x="3828183" y="878867"/>
                  </a:cubicBezTo>
                  <a:cubicBezTo>
                    <a:pt x="3754523" y="871247"/>
                    <a:pt x="3680863" y="864897"/>
                    <a:pt x="3608473" y="857277"/>
                  </a:cubicBezTo>
                  <a:cubicBezTo>
                    <a:pt x="3605933" y="848387"/>
                    <a:pt x="3603393" y="838227"/>
                    <a:pt x="3600853" y="824257"/>
                  </a:cubicBezTo>
                  <a:cubicBezTo>
                    <a:pt x="3614823" y="839497"/>
                    <a:pt x="3627523" y="848387"/>
                    <a:pt x="3645303" y="847117"/>
                  </a:cubicBezTo>
                  <a:cubicBezTo>
                    <a:pt x="3646573" y="836957"/>
                    <a:pt x="3645303" y="829337"/>
                    <a:pt x="3635143" y="822987"/>
                  </a:cubicBezTo>
                  <a:cubicBezTo>
                    <a:pt x="3633873" y="821717"/>
                    <a:pt x="3632603" y="816637"/>
                    <a:pt x="3633873" y="814097"/>
                  </a:cubicBezTo>
                  <a:cubicBezTo>
                    <a:pt x="3638953" y="801397"/>
                    <a:pt x="3644033" y="789967"/>
                    <a:pt x="3647843" y="778537"/>
                  </a:cubicBezTo>
                  <a:cubicBezTo>
                    <a:pt x="3652923" y="782347"/>
                    <a:pt x="3656733" y="784887"/>
                    <a:pt x="3661813" y="787427"/>
                  </a:cubicBezTo>
                  <a:lnTo>
                    <a:pt x="3664353" y="784887"/>
                  </a:lnTo>
                  <a:lnTo>
                    <a:pt x="3649113" y="762027"/>
                  </a:lnTo>
                  <a:cubicBezTo>
                    <a:pt x="3659273" y="764567"/>
                    <a:pt x="3668163" y="765837"/>
                    <a:pt x="3679593" y="768377"/>
                  </a:cubicBezTo>
                  <a:cubicBezTo>
                    <a:pt x="3675783" y="760757"/>
                    <a:pt x="3671973" y="755677"/>
                    <a:pt x="3671973" y="755677"/>
                  </a:cubicBezTo>
                  <a:cubicBezTo>
                    <a:pt x="3678323" y="750597"/>
                    <a:pt x="3684673" y="745517"/>
                    <a:pt x="3693563" y="739167"/>
                  </a:cubicBezTo>
                  <a:cubicBezTo>
                    <a:pt x="3693563" y="737897"/>
                    <a:pt x="3694833" y="730277"/>
                    <a:pt x="3698643" y="729007"/>
                  </a:cubicBezTo>
                  <a:cubicBezTo>
                    <a:pt x="3706263" y="725197"/>
                    <a:pt x="3708803" y="731547"/>
                    <a:pt x="3711343" y="737897"/>
                  </a:cubicBezTo>
                  <a:cubicBezTo>
                    <a:pt x="3712613" y="741707"/>
                    <a:pt x="3720233" y="742977"/>
                    <a:pt x="3725313" y="744247"/>
                  </a:cubicBezTo>
                  <a:cubicBezTo>
                    <a:pt x="3730393" y="745517"/>
                    <a:pt x="3736743" y="745517"/>
                    <a:pt x="3743093" y="744247"/>
                  </a:cubicBezTo>
                  <a:cubicBezTo>
                    <a:pt x="3753253" y="744247"/>
                    <a:pt x="3763413" y="742977"/>
                    <a:pt x="3777383" y="741707"/>
                  </a:cubicBezTo>
                  <a:cubicBezTo>
                    <a:pt x="3767224" y="739167"/>
                    <a:pt x="3759603" y="736627"/>
                    <a:pt x="3753253" y="735357"/>
                  </a:cubicBezTo>
                  <a:cubicBezTo>
                    <a:pt x="3753253" y="734087"/>
                    <a:pt x="3753253" y="732817"/>
                    <a:pt x="3751983" y="731547"/>
                  </a:cubicBezTo>
                  <a:cubicBezTo>
                    <a:pt x="3762143" y="729007"/>
                    <a:pt x="3772303" y="726467"/>
                    <a:pt x="3781193" y="723927"/>
                  </a:cubicBezTo>
                  <a:cubicBezTo>
                    <a:pt x="3791353" y="726467"/>
                    <a:pt x="3800243" y="730277"/>
                    <a:pt x="3807863" y="732817"/>
                  </a:cubicBezTo>
                  <a:cubicBezTo>
                    <a:pt x="3810403" y="755677"/>
                    <a:pt x="3825643" y="736627"/>
                    <a:pt x="3834533" y="739167"/>
                  </a:cubicBezTo>
                  <a:cubicBezTo>
                    <a:pt x="3831993" y="734087"/>
                    <a:pt x="3828183" y="729007"/>
                    <a:pt x="3824374" y="722657"/>
                  </a:cubicBezTo>
                  <a:cubicBezTo>
                    <a:pt x="3840883" y="725197"/>
                    <a:pt x="3857394" y="725197"/>
                    <a:pt x="3868824" y="737897"/>
                  </a:cubicBezTo>
                  <a:cubicBezTo>
                    <a:pt x="3870094" y="739167"/>
                    <a:pt x="3875174" y="737897"/>
                    <a:pt x="3877714" y="736627"/>
                  </a:cubicBezTo>
                  <a:cubicBezTo>
                    <a:pt x="3881524" y="737897"/>
                    <a:pt x="3887874" y="740437"/>
                    <a:pt x="3890414" y="739167"/>
                  </a:cubicBezTo>
                  <a:cubicBezTo>
                    <a:pt x="3894224" y="735357"/>
                    <a:pt x="3894224" y="729007"/>
                    <a:pt x="3898034" y="721387"/>
                  </a:cubicBezTo>
                  <a:cubicBezTo>
                    <a:pt x="3906924" y="736627"/>
                    <a:pt x="3915814" y="727737"/>
                    <a:pt x="3924704" y="721387"/>
                  </a:cubicBezTo>
                  <a:cubicBezTo>
                    <a:pt x="3923434" y="725197"/>
                    <a:pt x="3923434" y="727737"/>
                    <a:pt x="3923434" y="727737"/>
                  </a:cubicBezTo>
                  <a:cubicBezTo>
                    <a:pt x="3931054" y="731547"/>
                    <a:pt x="3937404" y="734087"/>
                    <a:pt x="3946294" y="737897"/>
                  </a:cubicBezTo>
                  <a:cubicBezTo>
                    <a:pt x="3952644" y="735357"/>
                    <a:pt x="3960264" y="726467"/>
                    <a:pt x="3971694" y="735357"/>
                  </a:cubicBezTo>
                  <a:cubicBezTo>
                    <a:pt x="3972964" y="736627"/>
                    <a:pt x="3978044" y="734087"/>
                    <a:pt x="3981853" y="734087"/>
                  </a:cubicBezTo>
                  <a:cubicBezTo>
                    <a:pt x="3985663" y="732817"/>
                    <a:pt x="3988203" y="732817"/>
                    <a:pt x="3989474" y="731547"/>
                  </a:cubicBezTo>
                  <a:cubicBezTo>
                    <a:pt x="3992014" y="722657"/>
                    <a:pt x="3993283" y="715037"/>
                    <a:pt x="3997094" y="707417"/>
                  </a:cubicBezTo>
                  <a:cubicBezTo>
                    <a:pt x="4000904" y="699797"/>
                    <a:pt x="3999634" y="692177"/>
                    <a:pt x="3992014" y="689637"/>
                  </a:cubicBezTo>
                  <a:cubicBezTo>
                    <a:pt x="3989474" y="688367"/>
                    <a:pt x="3986934" y="688367"/>
                    <a:pt x="3985664" y="687097"/>
                  </a:cubicBezTo>
                  <a:cubicBezTo>
                    <a:pt x="3997094" y="675667"/>
                    <a:pt x="4007254" y="668047"/>
                    <a:pt x="4023764" y="673127"/>
                  </a:cubicBezTo>
                  <a:cubicBezTo>
                    <a:pt x="4027574" y="674397"/>
                    <a:pt x="4032654" y="669317"/>
                    <a:pt x="4039004" y="665507"/>
                  </a:cubicBezTo>
                  <a:cubicBezTo>
                    <a:pt x="4035194" y="661697"/>
                    <a:pt x="4032654" y="660427"/>
                    <a:pt x="4030114" y="659157"/>
                  </a:cubicBezTo>
                  <a:cubicBezTo>
                    <a:pt x="4040274" y="637567"/>
                    <a:pt x="4056784" y="651537"/>
                    <a:pt x="4072024" y="651537"/>
                  </a:cubicBezTo>
                  <a:cubicBezTo>
                    <a:pt x="4066944" y="647727"/>
                    <a:pt x="4064403" y="643917"/>
                    <a:pt x="4061864" y="642647"/>
                  </a:cubicBezTo>
                  <a:cubicBezTo>
                    <a:pt x="4069484" y="638837"/>
                    <a:pt x="4077104" y="636297"/>
                    <a:pt x="4083454" y="632487"/>
                  </a:cubicBezTo>
                  <a:cubicBezTo>
                    <a:pt x="4084724" y="627407"/>
                    <a:pt x="4083454" y="622327"/>
                    <a:pt x="4084724" y="619787"/>
                  </a:cubicBezTo>
                  <a:cubicBezTo>
                    <a:pt x="4091074" y="609627"/>
                    <a:pt x="4087264" y="602007"/>
                    <a:pt x="4077104" y="596927"/>
                  </a:cubicBezTo>
                  <a:cubicBezTo>
                    <a:pt x="4073294" y="594387"/>
                    <a:pt x="4069484" y="589307"/>
                    <a:pt x="4066944" y="585497"/>
                  </a:cubicBezTo>
                  <a:cubicBezTo>
                    <a:pt x="4070754" y="585497"/>
                    <a:pt x="4075834" y="584227"/>
                    <a:pt x="4080914" y="584227"/>
                  </a:cubicBezTo>
                  <a:lnTo>
                    <a:pt x="4080914" y="568987"/>
                  </a:lnTo>
                  <a:cubicBezTo>
                    <a:pt x="4083454" y="568987"/>
                    <a:pt x="4085994" y="568987"/>
                    <a:pt x="4088534" y="570257"/>
                  </a:cubicBezTo>
                  <a:cubicBezTo>
                    <a:pt x="4089804" y="555017"/>
                    <a:pt x="4091074" y="539777"/>
                    <a:pt x="4093614" y="523267"/>
                  </a:cubicBezTo>
                  <a:cubicBezTo>
                    <a:pt x="4079644" y="515647"/>
                    <a:pt x="4087264" y="506757"/>
                    <a:pt x="4094884" y="495327"/>
                  </a:cubicBezTo>
                  <a:cubicBezTo>
                    <a:pt x="4094884" y="495327"/>
                    <a:pt x="4092344" y="494057"/>
                    <a:pt x="4089804" y="494057"/>
                  </a:cubicBezTo>
                  <a:cubicBezTo>
                    <a:pt x="4091074" y="488977"/>
                    <a:pt x="4093614" y="483897"/>
                    <a:pt x="4094884" y="478817"/>
                  </a:cubicBezTo>
                  <a:cubicBezTo>
                    <a:pt x="4097424" y="468657"/>
                    <a:pt x="4093614" y="467387"/>
                    <a:pt x="4082184" y="472467"/>
                  </a:cubicBezTo>
                  <a:cubicBezTo>
                    <a:pt x="4080914" y="469927"/>
                    <a:pt x="4079644" y="466117"/>
                    <a:pt x="4077104" y="463577"/>
                  </a:cubicBezTo>
                  <a:cubicBezTo>
                    <a:pt x="4075834" y="464847"/>
                    <a:pt x="4075834" y="466117"/>
                    <a:pt x="4074564" y="467387"/>
                  </a:cubicBezTo>
                  <a:cubicBezTo>
                    <a:pt x="4069484" y="466117"/>
                    <a:pt x="4065674" y="463577"/>
                    <a:pt x="4060594" y="462307"/>
                  </a:cubicBezTo>
                  <a:cubicBezTo>
                    <a:pt x="4035194" y="452147"/>
                    <a:pt x="4008524" y="454687"/>
                    <a:pt x="3983124" y="453417"/>
                  </a:cubicBezTo>
                  <a:cubicBezTo>
                    <a:pt x="3979314" y="453417"/>
                    <a:pt x="3974234" y="457227"/>
                    <a:pt x="3970424" y="457227"/>
                  </a:cubicBezTo>
                  <a:cubicBezTo>
                    <a:pt x="3955184" y="455957"/>
                    <a:pt x="3941214" y="450877"/>
                    <a:pt x="3927244" y="449607"/>
                  </a:cubicBezTo>
                  <a:cubicBezTo>
                    <a:pt x="3908194" y="448337"/>
                    <a:pt x="3889144" y="448337"/>
                    <a:pt x="3870094" y="448337"/>
                  </a:cubicBezTo>
                  <a:cubicBezTo>
                    <a:pt x="3856124" y="448337"/>
                    <a:pt x="3853584" y="440717"/>
                    <a:pt x="3854854" y="430557"/>
                  </a:cubicBezTo>
                  <a:cubicBezTo>
                    <a:pt x="3859934" y="426747"/>
                    <a:pt x="3865014" y="419127"/>
                    <a:pt x="3865014" y="417857"/>
                  </a:cubicBezTo>
                  <a:cubicBezTo>
                    <a:pt x="3848504" y="405157"/>
                    <a:pt x="3863744" y="396267"/>
                    <a:pt x="3867554" y="386107"/>
                  </a:cubicBezTo>
                  <a:cubicBezTo>
                    <a:pt x="3866284" y="360707"/>
                    <a:pt x="3865014" y="335307"/>
                    <a:pt x="3863744" y="308637"/>
                  </a:cubicBezTo>
                  <a:cubicBezTo>
                    <a:pt x="3866284" y="307367"/>
                    <a:pt x="3871364" y="306097"/>
                    <a:pt x="3875174" y="304827"/>
                  </a:cubicBezTo>
                  <a:cubicBezTo>
                    <a:pt x="3873904" y="301017"/>
                    <a:pt x="3871364" y="297207"/>
                    <a:pt x="3871364" y="293397"/>
                  </a:cubicBezTo>
                  <a:cubicBezTo>
                    <a:pt x="3875174" y="278157"/>
                    <a:pt x="3876444" y="262917"/>
                    <a:pt x="3859934" y="251487"/>
                  </a:cubicBezTo>
                  <a:cubicBezTo>
                    <a:pt x="3867554" y="246407"/>
                    <a:pt x="3873904" y="242597"/>
                    <a:pt x="3881524" y="237517"/>
                  </a:cubicBezTo>
                  <a:cubicBezTo>
                    <a:pt x="3880254" y="236247"/>
                    <a:pt x="3878984" y="233707"/>
                    <a:pt x="3878984" y="232437"/>
                  </a:cubicBezTo>
                  <a:cubicBezTo>
                    <a:pt x="3878984" y="231167"/>
                    <a:pt x="3877714" y="231167"/>
                    <a:pt x="3876444" y="231167"/>
                  </a:cubicBezTo>
                  <a:cubicBezTo>
                    <a:pt x="3863744" y="231167"/>
                    <a:pt x="3858664" y="228627"/>
                    <a:pt x="3857394" y="215927"/>
                  </a:cubicBezTo>
                  <a:cubicBezTo>
                    <a:pt x="3857394" y="213387"/>
                    <a:pt x="3857394" y="209577"/>
                    <a:pt x="3859934" y="207037"/>
                  </a:cubicBezTo>
                  <a:cubicBezTo>
                    <a:pt x="3865014" y="203227"/>
                    <a:pt x="3870094" y="199417"/>
                    <a:pt x="3876444" y="196877"/>
                  </a:cubicBezTo>
                  <a:cubicBezTo>
                    <a:pt x="3878984" y="195607"/>
                    <a:pt x="3884064" y="196877"/>
                    <a:pt x="3886604" y="198147"/>
                  </a:cubicBezTo>
                  <a:cubicBezTo>
                    <a:pt x="3900574" y="205767"/>
                    <a:pt x="3901844" y="205767"/>
                    <a:pt x="3904384" y="189257"/>
                  </a:cubicBezTo>
                  <a:cubicBezTo>
                    <a:pt x="3906924" y="190527"/>
                    <a:pt x="3909464" y="191797"/>
                    <a:pt x="3913274" y="193067"/>
                  </a:cubicBezTo>
                  <a:cubicBezTo>
                    <a:pt x="3912004" y="187987"/>
                    <a:pt x="3912004" y="184177"/>
                    <a:pt x="3909464" y="180367"/>
                  </a:cubicBezTo>
                  <a:cubicBezTo>
                    <a:pt x="3909464" y="179097"/>
                    <a:pt x="3906924" y="177827"/>
                    <a:pt x="3904384" y="176557"/>
                  </a:cubicBezTo>
                  <a:cubicBezTo>
                    <a:pt x="3906924" y="175287"/>
                    <a:pt x="3909464" y="172747"/>
                    <a:pt x="3912004" y="174017"/>
                  </a:cubicBezTo>
                  <a:cubicBezTo>
                    <a:pt x="3924704" y="177827"/>
                    <a:pt x="3932324" y="168937"/>
                    <a:pt x="3941214" y="163857"/>
                  </a:cubicBezTo>
                  <a:cubicBezTo>
                    <a:pt x="3933594" y="153697"/>
                    <a:pt x="3925974" y="144807"/>
                    <a:pt x="3919624" y="134647"/>
                  </a:cubicBezTo>
                  <a:cubicBezTo>
                    <a:pt x="3929784" y="129567"/>
                    <a:pt x="3937404" y="127027"/>
                    <a:pt x="3945024" y="123217"/>
                  </a:cubicBezTo>
                  <a:cubicBezTo>
                    <a:pt x="3928514" y="95277"/>
                    <a:pt x="3928514" y="95277"/>
                    <a:pt x="3939944" y="83847"/>
                  </a:cubicBezTo>
                  <a:cubicBezTo>
                    <a:pt x="3939944" y="82577"/>
                    <a:pt x="3938674" y="81307"/>
                    <a:pt x="3938674" y="80037"/>
                  </a:cubicBezTo>
                  <a:cubicBezTo>
                    <a:pt x="3934864" y="81307"/>
                    <a:pt x="3929784" y="82577"/>
                    <a:pt x="3925974" y="85117"/>
                  </a:cubicBezTo>
                  <a:lnTo>
                    <a:pt x="3924704" y="83847"/>
                  </a:lnTo>
                  <a:cubicBezTo>
                    <a:pt x="3929784" y="78767"/>
                    <a:pt x="3934864" y="74957"/>
                    <a:pt x="3939944" y="69877"/>
                  </a:cubicBezTo>
                  <a:cubicBezTo>
                    <a:pt x="3939944" y="66067"/>
                    <a:pt x="3942484" y="57177"/>
                    <a:pt x="3939944" y="54637"/>
                  </a:cubicBezTo>
                  <a:cubicBezTo>
                    <a:pt x="3929784" y="45747"/>
                    <a:pt x="3941214" y="36857"/>
                    <a:pt x="3938674" y="27967"/>
                  </a:cubicBezTo>
                  <a:cubicBezTo>
                    <a:pt x="3937404" y="25427"/>
                    <a:pt x="3938674" y="19077"/>
                    <a:pt x="3937404" y="19077"/>
                  </a:cubicBezTo>
                  <a:cubicBezTo>
                    <a:pt x="3929784" y="15267"/>
                    <a:pt x="3920894" y="8917"/>
                    <a:pt x="3912004" y="8917"/>
                  </a:cubicBezTo>
                  <a:cubicBezTo>
                    <a:pt x="3891684" y="7647"/>
                    <a:pt x="3871364" y="10187"/>
                    <a:pt x="3851044" y="10187"/>
                  </a:cubicBezTo>
                  <a:lnTo>
                    <a:pt x="3786274" y="10187"/>
                  </a:lnTo>
                  <a:cubicBezTo>
                    <a:pt x="3771034" y="10187"/>
                    <a:pt x="3758334" y="6377"/>
                    <a:pt x="3743094" y="2567"/>
                  </a:cubicBezTo>
                  <a:cubicBezTo>
                    <a:pt x="3725314" y="-2513"/>
                    <a:pt x="3706264" y="1297"/>
                    <a:pt x="3687214" y="2567"/>
                  </a:cubicBezTo>
                  <a:cubicBezTo>
                    <a:pt x="3646574" y="3837"/>
                    <a:pt x="3605934" y="3837"/>
                    <a:pt x="3565294" y="5107"/>
                  </a:cubicBezTo>
                  <a:cubicBezTo>
                    <a:pt x="3546244" y="5107"/>
                    <a:pt x="3525924" y="7647"/>
                    <a:pt x="3506874" y="8917"/>
                  </a:cubicBezTo>
                  <a:cubicBezTo>
                    <a:pt x="3482744" y="10187"/>
                    <a:pt x="3458614" y="8917"/>
                    <a:pt x="3434484" y="10187"/>
                  </a:cubicBezTo>
                  <a:cubicBezTo>
                    <a:pt x="3409084" y="11457"/>
                    <a:pt x="3383684" y="13997"/>
                    <a:pt x="3358284" y="15267"/>
                  </a:cubicBezTo>
                  <a:cubicBezTo>
                    <a:pt x="3327804" y="16537"/>
                    <a:pt x="3297324" y="16537"/>
                    <a:pt x="3266844" y="17807"/>
                  </a:cubicBezTo>
                  <a:lnTo>
                    <a:pt x="3171594" y="21617"/>
                  </a:lnTo>
                  <a:cubicBezTo>
                    <a:pt x="3142384" y="22887"/>
                    <a:pt x="3114444" y="22887"/>
                    <a:pt x="3085234" y="22887"/>
                  </a:cubicBezTo>
                  <a:cubicBezTo>
                    <a:pt x="3063644" y="22887"/>
                    <a:pt x="3040784" y="24157"/>
                    <a:pt x="3019194" y="25427"/>
                  </a:cubicBezTo>
                  <a:lnTo>
                    <a:pt x="2954424" y="29237"/>
                  </a:lnTo>
                  <a:cubicBezTo>
                    <a:pt x="2939184" y="30507"/>
                    <a:pt x="2923944" y="30507"/>
                    <a:pt x="2907434" y="31777"/>
                  </a:cubicBezTo>
                  <a:cubicBezTo>
                    <a:pt x="2882034" y="33047"/>
                    <a:pt x="2856634" y="33047"/>
                    <a:pt x="2831234" y="34317"/>
                  </a:cubicBezTo>
                  <a:cubicBezTo>
                    <a:pt x="2802024" y="35587"/>
                    <a:pt x="2774084" y="38127"/>
                    <a:pt x="2746144" y="39397"/>
                  </a:cubicBezTo>
                  <a:cubicBezTo>
                    <a:pt x="2716934" y="41937"/>
                    <a:pt x="2688994" y="44477"/>
                    <a:pt x="2659784" y="47017"/>
                  </a:cubicBezTo>
                  <a:cubicBezTo>
                    <a:pt x="2648354" y="48287"/>
                    <a:pt x="2636924" y="48287"/>
                    <a:pt x="2624224" y="49557"/>
                  </a:cubicBezTo>
                  <a:lnTo>
                    <a:pt x="2587394" y="49557"/>
                  </a:lnTo>
                  <a:cubicBezTo>
                    <a:pt x="2545484" y="52097"/>
                    <a:pt x="2504844" y="55907"/>
                    <a:pt x="2462934" y="58447"/>
                  </a:cubicBezTo>
                  <a:cubicBezTo>
                    <a:pt x="2437534" y="59717"/>
                    <a:pt x="2410864" y="60987"/>
                    <a:pt x="2385464" y="63527"/>
                  </a:cubicBezTo>
                  <a:cubicBezTo>
                    <a:pt x="2370224" y="64797"/>
                    <a:pt x="2353714" y="67337"/>
                    <a:pt x="2338474" y="68607"/>
                  </a:cubicBezTo>
                  <a:lnTo>
                    <a:pt x="2235603" y="76227"/>
                  </a:lnTo>
                  <a:cubicBezTo>
                    <a:pt x="2214014" y="77497"/>
                    <a:pt x="2193693" y="82577"/>
                    <a:pt x="2173374" y="83847"/>
                  </a:cubicBezTo>
                  <a:cubicBezTo>
                    <a:pt x="2141624" y="86387"/>
                    <a:pt x="2108603" y="87657"/>
                    <a:pt x="2076853" y="90197"/>
                  </a:cubicBezTo>
                  <a:cubicBezTo>
                    <a:pt x="2069233" y="90197"/>
                    <a:pt x="2060343" y="91467"/>
                    <a:pt x="2052724" y="91467"/>
                  </a:cubicBezTo>
                  <a:cubicBezTo>
                    <a:pt x="2024784" y="94007"/>
                    <a:pt x="1998114" y="96547"/>
                    <a:pt x="1970174" y="99087"/>
                  </a:cubicBezTo>
                  <a:cubicBezTo>
                    <a:pt x="1954934" y="100357"/>
                    <a:pt x="1938424" y="102897"/>
                    <a:pt x="1923184" y="104167"/>
                  </a:cubicBezTo>
                  <a:cubicBezTo>
                    <a:pt x="1904134" y="105437"/>
                    <a:pt x="1885084" y="106707"/>
                    <a:pt x="1867304" y="107977"/>
                  </a:cubicBezTo>
                  <a:cubicBezTo>
                    <a:pt x="1831744" y="111787"/>
                    <a:pt x="1794914" y="115597"/>
                    <a:pt x="1759354" y="119407"/>
                  </a:cubicBezTo>
                  <a:cubicBezTo>
                    <a:pt x="1753004" y="120677"/>
                    <a:pt x="1747924" y="124487"/>
                    <a:pt x="1741574" y="124487"/>
                  </a:cubicBezTo>
                  <a:cubicBezTo>
                    <a:pt x="1712364" y="127027"/>
                    <a:pt x="1683154" y="127027"/>
                    <a:pt x="1655214" y="130837"/>
                  </a:cubicBezTo>
                  <a:cubicBezTo>
                    <a:pt x="1639974" y="133377"/>
                    <a:pt x="1623464" y="127027"/>
                    <a:pt x="1609494" y="139727"/>
                  </a:cubicBezTo>
                  <a:cubicBezTo>
                    <a:pt x="1604414" y="143537"/>
                    <a:pt x="1590444" y="137187"/>
                    <a:pt x="1581554" y="138457"/>
                  </a:cubicBezTo>
                  <a:cubicBezTo>
                    <a:pt x="1545994" y="142267"/>
                    <a:pt x="1510434" y="147347"/>
                    <a:pt x="1476144" y="151157"/>
                  </a:cubicBezTo>
                  <a:cubicBezTo>
                    <a:pt x="1448204" y="154967"/>
                    <a:pt x="1421534" y="157507"/>
                    <a:pt x="1393594" y="161317"/>
                  </a:cubicBezTo>
                  <a:cubicBezTo>
                    <a:pt x="1383434" y="162587"/>
                    <a:pt x="1373274" y="166397"/>
                    <a:pt x="1364384" y="167667"/>
                  </a:cubicBezTo>
                  <a:cubicBezTo>
                    <a:pt x="1338984" y="170207"/>
                    <a:pt x="1313584" y="172747"/>
                    <a:pt x="1289454" y="175287"/>
                  </a:cubicBezTo>
                  <a:cubicBezTo>
                    <a:pt x="1289454" y="180367"/>
                    <a:pt x="1289454" y="182907"/>
                    <a:pt x="1288184" y="185447"/>
                  </a:cubicBezTo>
                  <a:cubicBezTo>
                    <a:pt x="1285644" y="182907"/>
                    <a:pt x="1283104" y="179097"/>
                    <a:pt x="1280564" y="174017"/>
                  </a:cubicBezTo>
                  <a:cubicBezTo>
                    <a:pt x="1275484" y="187987"/>
                    <a:pt x="1265324" y="179097"/>
                    <a:pt x="1257704" y="180367"/>
                  </a:cubicBezTo>
                  <a:cubicBezTo>
                    <a:pt x="1243734" y="182907"/>
                    <a:pt x="1228494" y="186717"/>
                    <a:pt x="1214524" y="187987"/>
                  </a:cubicBezTo>
                  <a:cubicBezTo>
                    <a:pt x="1189124" y="191797"/>
                    <a:pt x="1163724" y="194337"/>
                    <a:pt x="1138324" y="196877"/>
                  </a:cubicBezTo>
                  <a:cubicBezTo>
                    <a:pt x="1116734" y="199417"/>
                    <a:pt x="1095144" y="204497"/>
                    <a:pt x="1073554" y="208307"/>
                  </a:cubicBezTo>
                  <a:cubicBezTo>
                    <a:pt x="1036724" y="214657"/>
                    <a:pt x="998624" y="218467"/>
                    <a:pt x="961794" y="224817"/>
                  </a:cubicBezTo>
                  <a:cubicBezTo>
                    <a:pt x="936394" y="228627"/>
                    <a:pt x="910994" y="234977"/>
                    <a:pt x="884324" y="238787"/>
                  </a:cubicBezTo>
                  <a:cubicBezTo>
                    <a:pt x="857654" y="243867"/>
                    <a:pt x="829714" y="247677"/>
                    <a:pt x="803044" y="252757"/>
                  </a:cubicBezTo>
                  <a:cubicBezTo>
                    <a:pt x="783994" y="256567"/>
                    <a:pt x="764944" y="261647"/>
                    <a:pt x="745894" y="265457"/>
                  </a:cubicBezTo>
                  <a:cubicBezTo>
                    <a:pt x="707794" y="271807"/>
                    <a:pt x="668424" y="278157"/>
                    <a:pt x="630324" y="284507"/>
                  </a:cubicBezTo>
                  <a:cubicBezTo>
                    <a:pt x="616354" y="287047"/>
                    <a:pt x="603654" y="292127"/>
                    <a:pt x="589684" y="294667"/>
                  </a:cubicBezTo>
                  <a:cubicBezTo>
                    <a:pt x="565554" y="299747"/>
                    <a:pt x="541424" y="302287"/>
                    <a:pt x="517294" y="307367"/>
                  </a:cubicBezTo>
                  <a:cubicBezTo>
                    <a:pt x="499514" y="311177"/>
                    <a:pt x="483004" y="317527"/>
                    <a:pt x="466494" y="320067"/>
                  </a:cubicBezTo>
                  <a:cubicBezTo>
                    <a:pt x="430934" y="327687"/>
                    <a:pt x="395374" y="332767"/>
                    <a:pt x="359814" y="339117"/>
                  </a:cubicBezTo>
                  <a:cubicBezTo>
                    <a:pt x="344574" y="341657"/>
                    <a:pt x="329334" y="346737"/>
                    <a:pt x="314094" y="350547"/>
                  </a:cubicBezTo>
                  <a:cubicBezTo>
                    <a:pt x="289964" y="356897"/>
                    <a:pt x="264564" y="361977"/>
                    <a:pt x="240434" y="368327"/>
                  </a:cubicBezTo>
                  <a:cubicBezTo>
                    <a:pt x="234084" y="369597"/>
                    <a:pt x="227734" y="373407"/>
                    <a:pt x="220114" y="374677"/>
                  </a:cubicBezTo>
                  <a:cubicBezTo>
                    <a:pt x="212494" y="375947"/>
                    <a:pt x="204874" y="375947"/>
                    <a:pt x="197254" y="377217"/>
                  </a:cubicBezTo>
                  <a:cubicBezTo>
                    <a:pt x="182014" y="381027"/>
                    <a:pt x="166774" y="384837"/>
                    <a:pt x="152804" y="388647"/>
                  </a:cubicBezTo>
                  <a:cubicBezTo>
                    <a:pt x="122324" y="396267"/>
                    <a:pt x="107084" y="398807"/>
                    <a:pt x="93114" y="406427"/>
                  </a:cubicBezTo>
                  <a:cubicBezTo>
                    <a:pt x="80414" y="412777"/>
                    <a:pt x="62634" y="411507"/>
                    <a:pt x="57554" y="431827"/>
                  </a:cubicBezTo>
                  <a:cubicBezTo>
                    <a:pt x="55014" y="438177"/>
                    <a:pt x="48664" y="441987"/>
                    <a:pt x="60094" y="444527"/>
                  </a:cubicBezTo>
                  <a:cubicBezTo>
                    <a:pt x="61364" y="444527"/>
                    <a:pt x="63904" y="448337"/>
                    <a:pt x="62634" y="449607"/>
                  </a:cubicBezTo>
                  <a:cubicBezTo>
                    <a:pt x="60094" y="457227"/>
                    <a:pt x="57554" y="464847"/>
                    <a:pt x="55014" y="475007"/>
                  </a:cubicBezTo>
                  <a:cubicBezTo>
                    <a:pt x="55014" y="475007"/>
                    <a:pt x="57554" y="476277"/>
                    <a:pt x="60094" y="478817"/>
                  </a:cubicBezTo>
                  <a:cubicBezTo>
                    <a:pt x="52474" y="486437"/>
                    <a:pt x="52474" y="514377"/>
                    <a:pt x="57554" y="523267"/>
                  </a:cubicBezTo>
                  <a:cubicBezTo>
                    <a:pt x="60094" y="528347"/>
                    <a:pt x="61364" y="534697"/>
                    <a:pt x="62634" y="541047"/>
                  </a:cubicBezTo>
                  <a:cubicBezTo>
                    <a:pt x="47394" y="544857"/>
                    <a:pt x="65174" y="553747"/>
                    <a:pt x="60094" y="558827"/>
                  </a:cubicBezTo>
                  <a:cubicBezTo>
                    <a:pt x="62634" y="558827"/>
                    <a:pt x="65174" y="558827"/>
                    <a:pt x="68984" y="560097"/>
                  </a:cubicBezTo>
                  <a:cubicBezTo>
                    <a:pt x="66444" y="563907"/>
                    <a:pt x="63904" y="566447"/>
                    <a:pt x="62634" y="567717"/>
                  </a:cubicBezTo>
                  <a:cubicBezTo>
                    <a:pt x="65174" y="570257"/>
                    <a:pt x="68984" y="571527"/>
                    <a:pt x="71524" y="574067"/>
                  </a:cubicBezTo>
                  <a:cubicBezTo>
                    <a:pt x="57554" y="593117"/>
                    <a:pt x="57554" y="602007"/>
                    <a:pt x="74064" y="618517"/>
                  </a:cubicBezTo>
                  <a:cubicBezTo>
                    <a:pt x="75334" y="619787"/>
                    <a:pt x="77874" y="622327"/>
                    <a:pt x="77874" y="623597"/>
                  </a:cubicBezTo>
                  <a:cubicBezTo>
                    <a:pt x="74064" y="637567"/>
                    <a:pt x="75334" y="650267"/>
                    <a:pt x="84224" y="661697"/>
                  </a:cubicBezTo>
                  <a:cubicBezTo>
                    <a:pt x="84224" y="661697"/>
                    <a:pt x="82954" y="665507"/>
                    <a:pt x="80414" y="668047"/>
                  </a:cubicBezTo>
                  <a:cubicBezTo>
                    <a:pt x="84224" y="666777"/>
                    <a:pt x="86764" y="665507"/>
                    <a:pt x="89304" y="665507"/>
                  </a:cubicBezTo>
                  <a:lnTo>
                    <a:pt x="85494" y="688367"/>
                  </a:lnTo>
                  <a:lnTo>
                    <a:pt x="99464" y="688367"/>
                  </a:lnTo>
                  <a:cubicBezTo>
                    <a:pt x="103274" y="693447"/>
                    <a:pt x="107084" y="697257"/>
                    <a:pt x="107084" y="698527"/>
                  </a:cubicBezTo>
                  <a:cubicBezTo>
                    <a:pt x="110894" y="694717"/>
                    <a:pt x="113434" y="693447"/>
                    <a:pt x="114704" y="692177"/>
                  </a:cubicBezTo>
                  <a:cubicBezTo>
                    <a:pt x="121054" y="702337"/>
                    <a:pt x="126134" y="709957"/>
                    <a:pt x="129944" y="717577"/>
                  </a:cubicBezTo>
                  <a:cubicBezTo>
                    <a:pt x="128674" y="726467"/>
                    <a:pt x="126134" y="734087"/>
                    <a:pt x="124864" y="739167"/>
                  </a:cubicBezTo>
                  <a:cubicBezTo>
                    <a:pt x="118514" y="739167"/>
                    <a:pt x="112164" y="737897"/>
                    <a:pt x="108354" y="740437"/>
                  </a:cubicBezTo>
                  <a:cubicBezTo>
                    <a:pt x="104544" y="742977"/>
                    <a:pt x="104544" y="749327"/>
                    <a:pt x="102004" y="753137"/>
                  </a:cubicBezTo>
                  <a:cubicBezTo>
                    <a:pt x="102004" y="754407"/>
                    <a:pt x="110894" y="770917"/>
                    <a:pt x="109624" y="772187"/>
                  </a:cubicBezTo>
                  <a:cubicBezTo>
                    <a:pt x="108354" y="781077"/>
                    <a:pt x="105814" y="789967"/>
                    <a:pt x="104544" y="800127"/>
                  </a:cubicBezTo>
                  <a:cubicBezTo>
                    <a:pt x="109624" y="803937"/>
                    <a:pt x="115974" y="809017"/>
                    <a:pt x="121054" y="812827"/>
                  </a:cubicBezTo>
                  <a:cubicBezTo>
                    <a:pt x="112164" y="817907"/>
                    <a:pt x="105814" y="822987"/>
                    <a:pt x="99464" y="826797"/>
                  </a:cubicBezTo>
                  <a:cubicBezTo>
                    <a:pt x="102004" y="828067"/>
                    <a:pt x="103274" y="829337"/>
                    <a:pt x="105814" y="830607"/>
                  </a:cubicBezTo>
                  <a:cubicBezTo>
                    <a:pt x="107084" y="835687"/>
                    <a:pt x="109624" y="840767"/>
                    <a:pt x="109624" y="845847"/>
                  </a:cubicBezTo>
                  <a:cubicBezTo>
                    <a:pt x="109624" y="850927"/>
                    <a:pt x="105814" y="859817"/>
                    <a:pt x="108354" y="861087"/>
                  </a:cubicBezTo>
                  <a:cubicBezTo>
                    <a:pt x="119784" y="867437"/>
                    <a:pt x="113434" y="886487"/>
                    <a:pt x="128674" y="889027"/>
                  </a:cubicBezTo>
                  <a:cubicBezTo>
                    <a:pt x="129944" y="889027"/>
                    <a:pt x="129944" y="891567"/>
                    <a:pt x="132484" y="894107"/>
                  </a:cubicBezTo>
                  <a:cubicBezTo>
                    <a:pt x="128674" y="894107"/>
                    <a:pt x="126134" y="894107"/>
                    <a:pt x="121054" y="895377"/>
                  </a:cubicBezTo>
                  <a:cubicBezTo>
                    <a:pt x="135024" y="905537"/>
                    <a:pt x="131214" y="914427"/>
                    <a:pt x="126134" y="922047"/>
                  </a:cubicBezTo>
                  <a:cubicBezTo>
                    <a:pt x="121054" y="923317"/>
                    <a:pt x="117244" y="924587"/>
                    <a:pt x="113434" y="925857"/>
                  </a:cubicBezTo>
                  <a:cubicBezTo>
                    <a:pt x="114704" y="928397"/>
                    <a:pt x="114704" y="929667"/>
                    <a:pt x="115974" y="932207"/>
                  </a:cubicBezTo>
                  <a:cubicBezTo>
                    <a:pt x="117244" y="933477"/>
                    <a:pt x="123594" y="949987"/>
                    <a:pt x="123594" y="952527"/>
                  </a:cubicBezTo>
                  <a:cubicBezTo>
                    <a:pt x="121054" y="958877"/>
                    <a:pt x="119784" y="965227"/>
                    <a:pt x="118514" y="971577"/>
                  </a:cubicBezTo>
                  <a:cubicBezTo>
                    <a:pt x="126134" y="971577"/>
                    <a:pt x="132484" y="972847"/>
                    <a:pt x="135024" y="972847"/>
                  </a:cubicBezTo>
                  <a:cubicBezTo>
                    <a:pt x="132484" y="974117"/>
                    <a:pt x="128674" y="976657"/>
                    <a:pt x="126134" y="977927"/>
                  </a:cubicBezTo>
                  <a:cubicBezTo>
                    <a:pt x="127404" y="980467"/>
                    <a:pt x="128674" y="983007"/>
                    <a:pt x="131214" y="984277"/>
                  </a:cubicBezTo>
                  <a:cubicBezTo>
                    <a:pt x="141374" y="983007"/>
                    <a:pt x="151534" y="981737"/>
                    <a:pt x="162964" y="980467"/>
                  </a:cubicBezTo>
                  <a:cubicBezTo>
                    <a:pt x="161694" y="986817"/>
                    <a:pt x="160424" y="991897"/>
                    <a:pt x="157884" y="996977"/>
                  </a:cubicBezTo>
                  <a:cubicBezTo>
                    <a:pt x="164234" y="996977"/>
                    <a:pt x="171854" y="998247"/>
                    <a:pt x="178204" y="998247"/>
                  </a:cubicBezTo>
                  <a:lnTo>
                    <a:pt x="178204" y="1004597"/>
                  </a:lnTo>
                  <a:cubicBezTo>
                    <a:pt x="169314" y="1005867"/>
                    <a:pt x="160424" y="1008407"/>
                    <a:pt x="152804" y="1009677"/>
                  </a:cubicBezTo>
                  <a:cubicBezTo>
                    <a:pt x="184554" y="1024917"/>
                    <a:pt x="213764" y="1010947"/>
                    <a:pt x="248054" y="1005867"/>
                  </a:cubicBezTo>
                  <a:cubicBezTo>
                    <a:pt x="254404" y="1012217"/>
                    <a:pt x="260754" y="1007137"/>
                    <a:pt x="265834" y="996977"/>
                  </a:cubicBezTo>
                  <a:cubicBezTo>
                    <a:pt x="272184" y="1005867"/>
                    <a:pt x="277264" y="1003327"/>
                    <a:pt x="289964" y="985547"/>
                  </a:cubicBezTo>
                  <a:cubicBezTo>
                    <a:pt x="291234" y="985547"/>
                    <a:pt x="292504" y="986817"/>
                    <a:pt x="293774" y="986817"/>
                  </a:cubicBezTo>
                  <a:cubicBezTo>
                    <a:pt x="292504" y="991897"/>
                    <a:pt x="289964" y="995707"/>
                    <a:pt x="288694" y="1000787"/>
                  </a:cubicBezTo>
                  <a:cubicBezTo>
                    <a:pt x="296314" y="998247"/>
                    <a:pt x="302664" y="996977"/>
                    <a:pt x="310284" y="994437"/>
                  </a:cubicBezTo>
                  <a:lnTo>
                    <a:pt x="336954" y="990627"/>
                  </a:lnTo>
                  <a:cubicBezTo>
                    <a:pt x="350924" y="988087"/>
                    <a:pt x="364894" y="986817"/>
                    <a:pt x="377594" y="984277"/>
                  </a:cubicBezTo>
                  <a:cubicBezTo>
                    <a:pt x="382674" y="983007"/>
                    <a:pt x="387754" y="979197"/>
                    <a:pt x="392834" y="977927"/>
                  </a:cubicBezTo>
                  <a:cubicBezTo>
                    <a:pt x="397914" y="976657"/>
                    <a:pt x="405534" y="972847"/>
                    <a:pt x="408074" y="975387"/>
                  </a:cubicBezTo>
                  <a:cubicBezTo>
                    <a:pt x="418234" y="984277"/>
                    <a:pt x="427124" y="994437"/>
                    <a:pt x="437284" y="1003327"/>
                  </a:cubicBezTo>
                  <a:cubicBezTo>
                    <a:pt x="438554" y="1000787"/>
                    <a:pt x="439824" y="996977"/>
                    <a:pt x="439824" y="996977"/>
                  </a:cubicBezTo>
                  <a:cubicBezTo>
                    <a:pt x="448714" y="999517"/>
                    <a:pt x="455064" y="1000787"/>
                    <a:pt x="463954" y="1003327"/>
                  </a:cubicBezTo>
                  <a:cubicBezTo>
                    <a:pt x="465224" y="1007137"/>
                    <a:pt x="467764" y="1012217"/>
                    <a:pt x="467764" y="1014757"/>
                  </a:cubicBezTo>
                  <a:cubicBezTo>
                    <a:pt x="481734" y="1016027"/>
                    <a:pt x="493164" y="1017297"/>
                    <a:pt x="503324" y="1018567"/>
                  </a:cubicBezTo>
                  <a:cubicBezTo>
                    <a:pt x="503324" y="1019837"/>
                    <a:pt x="504594" y="1021107"/>
                    <a:pt x="504594" y="1022377"/>
                  </a:cubicBezTo>
                  <a:lnTo>
                    <a:pt x="481734" y="1029997"/>
                  </a:lnTo>
                  <a:cubicBezTo>
                    <a:pt x="480464" y="1026187"/>
                    <a:pt x="479194" y="1024917"/>
                    <a:pt x="476654" y="1018567"/>
                  </a:cubicBezTo>
                  <a:cubicBezTo>
                    <a:pt x="477924" y="1032537"/>
                    <a:pt x="479194" y="1041427"/>
                    <a:pt x="479194" y="1052857"/>
                  </a:cubicBezTo>
                  <a:cubicBezTo>
                    <a:pt x="490624" y="1043967"/>
                    <a:pt x="505864" y="1054127"/>
                    <a:pt x="513484" y="1038887"/>
                  </a:cubicBezTo>
                  <a:cubicBezTo>
                    <a:pt x="513484" y="1037617"/>
                    <a:pt x="518564" y="1037617"/>
                    <a:pt x="519834" y="1038887"/>
                  </a:cubicBezTo>
                  <a:cubicBezTo>
                    <a:pt x="529994" y="1040157"/>
                    <a:pt x="540154" y="1041427"/>
                    <a:pt x="550314" y="1043967"/>
                  </a:cubicBezTo>
                  <a:cubicBezTo>
                    <a:pt x="549044" y="1041427"/>
                    <a:pt x="549044" y="1038887"/>
                    <a:pt x="547774" y="1036347"/>
                  </a:cubicBezTo>
                  <a:cubicBezTo>
                    <a:pt x="554124" y="1037617"/>
                    <a:pt x="559204" y="1038887"/>
                    <a:pt x="563014" y="1040157"/>
                  </a:cubicBezTo>
                  <a:cubicBezTo>
                    <a:pt x="563014" y="1041427"/>
                    <a:pt x="564284" y="1042697"/>
                    <a:pt x="564284" y="1043967"/>
                  </a:cubicBezTo>
                  <a:cubicBezTo>
                    <a:pt x="555394" y="1049047"/>
                    <a:pt x="546504" y="1055397"/>
                    <a:pt x="537614" y="1060477"/>
                  </a:cubicBezTo>
                  <a:cubicBezTo>
                    <a:pt x="523644" y="1069367"/>
                    <a:pt x="510944" y="1080797"/>
                    <a:pt x="496974" y="1084607"/>
                  </a:cubicBezTo>
                  <a:cubicBezTo>
                    <a:pt x="472844" y="1089687"/>
                    <a:pt x="448714" y="1098577"/>
                    <a:pt x="423314" y="1099847"/>
                  </a:cubicBezTo>
                  <a:lnTo>
                    <a:pt x="416964" y="1099847"/>
                  </a:lnTo>
                  <a:cubicBezTo>
                    <a:pt x="390294" y="1104927"/>
                    <a:pt x="364894" y="1110007"/>
                    <a:pt x="338224" y="1115087"/>
                  </a:cubicBezTo>
                  <a:cubicBezTo>
                    <a:pt x="334414" y="1116357"/>
                    <a:pt x="331874" y="1117627"/>
                    <a:pt x="328064" y="1117627"/>
                  </a:cubicBezTo>
                  <a:cubicBezTo>
                    <a:pt x="311554" y="1120167"/>
                    <a:pt x="295044" y="1121437"/>
                    <a:pt x="279804" y="1123977"/>
                  </a:cubicBezTo>
                  <a:cubicBezTo>
                    <a:pt x="263294" y="1127787"/>
                    <a:pt x="245514" y="1130327"/>
                    <a:pt x="229004" y="1136677"/>
                  </a:cubicBezTo>
                  <a:cubicBezTo>
                    <a:pt x="216304" y="1140487"/>
                    <a:pt x="199794" y="1139217"/>
                    <a:pt x="194714" y="1151917"/>
                  </a:cubicBezTo>
                  <a:cubicBezTo>
                    <a:pt x="189634" y="1151917"/>
                    <a:pt x="184554" y="1150647"/>
                    <a:pt x="182014" y="1151917"/>
                  </a:cubicBezTo>
                  <a:cubicBezTo>
                    <a:pt x="162964" y="1159537"/>
                    <a:pt x="143914" y="1167157"/>
                    <a:pt x="126134" y="1176047"/>
                  </a:cubicBezTo>
                  <a:cubicBezTo>
                    <a:pt x="119784" y="1181127"/>
                    <a:pt x="114704" y="1183667"/>
                    <a:pt x="112164" y="1188747"/>
                  </a:cubicBezTo>
                  <a:cubicBezTo>
                    <a:pt x="110894" y="1192557"/>
                    <a:pt x="114704" y="1198907"/>
                    <a:pt x="115974" y="1201447"/>
                  </a:cubicBezTo>
                  <a:cubicBezTo>
                    <a:pt x="113434" y="1202717"/>
                    <a:pt x="108354" y="1203987"/>
                    <a:pt x="108354" y="1205257"/>
                  </a:cubicBezTo>
                  <a:cubicBezTo>
                    <a:pt x="108354" y="1212877"/>
                    <a:pt x="108354" y="1220497"/>
                    <a:pt x="110894" y="1226847"/>
                  </a:cubicBezTo>
                  <a:cubicBezTo>
                    <a:pt x="114704" y="1235737"/>
                    <a:pt x="126134" y="1243357"/>
                    <a:pt x="113434" y="1254787"/>
                  </a:cubicBezTo>
                  <a:cubicBezTo>
                    <a:pt x="110894" y="1256057"/>
                    <a:pt x="113434" y="1262407"/>
                    <a:pt x="113434" y="1267487"/>
                  </a:cubicBezTo>
                  <a:cubicBezTo>
                    <a:pt x="117244" y="1266217"/>
                    <a:pt x="119784" y="1266217"/>
                    <a:pt x="123594" y="1266217"/>
                  </a:cubicBezTo>
                  <a:cubicBezTo>
                    <a:pt x="110894" y="1287807"/>
                    <a:pt x="110894" y="1295427"/>
                    <a:pt x="123594" y="1299237"/>
                  </a:cubicBezTo>
                  <a:cubicBezTo>
                    <a:pt x="123594" y="1306857"/>
                    <a:pt x="121054" y="1314477"/>
                    <a:pt x="123594" y="1319557"/>
                  </a:cubicBezTo>
                  <a:cubicBezTo>
                    <a:pt x="131214" y="1332257"/>
                    <a:pt x="141374" y="1344957"/>
                    <a:pt x="150264" y="1356387"/>
                  </a:cubicBezTo>
                  <a:cubicBezTo>
                    <a:pt x="148994" y="1357657"/>
                    <a:pt x="146454" y="1358927"/>
                    <a:pt x="145184" y="1358927"/>
                  </a:cubicBezTo>
                  <a:cubicBezTo>
                    <a:pt x="150264" y="1365277"/>
                    <a:pt x="155344" y="1371627"/>
                    <a:pt x="159154" y="1375437"/>
                  </a:cubicBezTo>
                  <a:cubicBezTo>
                    <a:pt x="154074" y="1383057"/>
                    <a:pt x="150264" y="1389407"/>
                    <a:pt x="145184" y="1395757"/>
                  </a:cubicBezTo>
                  <a:cubicBezTo>
                    <a:pt x="151534" y="1398297"/>
                    <a:pt x="155344" y="1399567"/>
                    <a:pt x="160424" y="1400837"/>
                  </a:cubicBezTo>
                  <a:cubicBezTo>
                    <a:pt x="151534" y="1403377"/>
                    <a:pt x="143914" y="1405917"/>
                    <a:pt x="132484" y="1410997"/>
                  </a:cubicBezTo>
                  <a:cubicBezTo>
                    <a:pt x="154074" y="1416077"/>
                    <a:pt x="155344" y="1431317"/>
                    <a:pt x="157884" y="1446557"/>
                  </a:cubicBezTo>
                  <a:cubicBezTo>
                    <a:pt x="157884" y="1447827"/>
                    <a:pt x="164234" y="1449097"/>
                    <a:pt x="168044" y="1450367"/>
                  </a:cubicBezTo>
                  <a:cubicBezTo>
                    <a:pt x="168044" y="1452907"/>
                    <a:pt x="165504" y="1456717"/>
                    <a:pt x="166774" y="1459257"/>
                  </a:cubicBezTo>
                  <a:cubicBezTo>
                    <a:pt x="171854" y="1465607"/>
                    <a:pt x="180744" y="1469417"/>
                    <a:pt x="182014" y="1477037"/>
                  </a:cubicBezTo>
                  <a:cubicBezTo>
                    <a:pt x="189634" y="1498627"/>
                    <a:pt x="203604" y="1494817"/>
                    <a:pt x="218844" y="1489737"/>
                  </a:cubicBezTo>
                  <a:lnTo>
                    <a:pt x="226464" y="1501167"/>
                  </a:lnTo>
                  <a:cubicBezTo>
                    <a:pt x="229004" y="1499897"/>
                    <a:pt x="231544" y="1497357"/>
                    <a:pt x="232814" y="1496087"/>
                  </a:cubicBezTo>
                  <a:cubicBezTo>
                    <a:pt x="234084" y="1503707"/>
                    <a:pt x="246784" y="1512597"/>
                    <a:pt x="250594" y="1507517"/>
                  </a:cubicBezTo>
                  <a:cubicBezTo>
                    <a:pt x="259484" y="1494817"/>
                    <a:pt x="269644" y="1502437"/>
                    <a:pt x="279804" y="1503707"/>
                  </a:cubicBezTo>
                  <a:cubicBezTo>
                    <a:pt x="284884" y="1504977"/>
                    <a:pt x="292504" y="1506247"/>
                    <a:pt x="295044" y="1503707"/>
                  </a:cubicBezTo>
                  <a:cubicBezTo>
                    <a:pt x="301394" y="1497357"/>
                    <a:pt x="320444" y="1503707"/>
                    <a:pt x="315364" y="1485927"/>
                  </a:cubicBezTo>
                  <a:cubicBezTo>
                    <a:pt x="314094" y="1482117"/>
                    <a:pt x="309014" y="1478307"/>
                    <a:pt x="303934" y="1474497"/>
                  </a:cubicBezTo>
                  <a:lnTo>
                    <a:pt x="340764" y="1474497"/>
                  </a:lnTo>
                  <a:cubicBezTo>
                    <a:pt x="342034" y="1478307"/>
                    <a:pt x="342034" y="1483387"/>
                    <a:pt x="343304" y="1487197"/>
                  </a:cubicBezTo>
                  <a:cubicBezTo>
                    <a:pt x="336954" y="1488467"/>
                    <a:pt x="330604" y="1489737"/>
                    <a:pt x="324254" y="1492277"/>
                  </a:cubicBezTo>
                  <a:cubicBezTo>
                    <a:pt x="324254" y="1493547"/>
                    <a:pt x="325524" y="1494817"/>
                    <a:pt x="325524" y="1497357"/>
                  </a:cubicBezTo>
                  <a:cubicBezTo>
                    <a:pt x="328064" y="1497357"/>
                    <a:pt x="331874" y="1496087"/>
                    <a:pt x="334414" y="1496087"/>
                  </a:cubicBezTo>
                  <a:cubicBezTo>
                    <a:pt x="344574" y="1499897"/>
                    <a:pt x="358544" y="1489737"/>
                    <a:pt x="367434" y="1502437"/>
                  </a:cubicBezTo>
                  <a:cubicBezTo>
                    <a:pt x="383944" y="1525297"/>
                    <a:pt x="413154" y="1531647"/>
                    <a:pt x="439824" y="1518947"/>
                  </a:cubicBezTo>
                  <a:cubicBezTo>
                    <a:pt x="442364" y="1517677"/>
                    <a:pt x="447444" y="1521487"/>
                    <a:pt x="451254" y="1522757"/>
                  </a:cubicBezTo>
                  <a:cubicBezTo>
                    <a:pt x="452524" y="1522757"/>
                    <a:pt x="452524" y="1522757"/>
                    <a:pt x="453794" y="1524027"/>
                  </a:cubicBezTo>
                  <a:cubicBezTo>
                    <a:pt x="455064" y="1521487"/>
                    <a:pt x="455064" y="1518947"/>
                    <a:pt x="455064" y="1520217"/>
                  </a:cubicBezTo>
                  <a:cubicBezTo>
                    <a:pt x="463954" y="1520217"/>
                    <a:pt x="472844" y="1522757"/>
                    <a:pt x="481734" y="1521487"/>
                  </a:cubicBezTo>
                  <a:cubicBezTo>
                    <a:pt x="495704" y="1520217"/>
                    <a:pt x="509674" y="1515137"/>
                    <a:pt x="523644" y="1513867"/>
                  </a:cubicBezTo>
                  <a:cubicBezTo>
                    <a:pt x="545234" y="1511327"/>
                    <a:pt x="566824" y="1511327"/>
                    <a:pt x="588414" y="1506247"/>
                  </a:cubicBezTo>
                  <a:cubicBezTo>
                    <a:pt x="597304" y="1503707"/>
                    <a:pt x="603654" y="1504977"/>
                    <a:pt x="610004" y="1507517"/>
                  </a:cubicBezTo>
                  <a:cubicBezTo>
                    <a:pt x="570634" y="1524027"/>
                    <a:pt x="531264" y="1540537"/>
                    <a:pt x="491894" y="1555777"/>
                  </a:cubicBezTo>
                  <a:cubicBezTo>
                    <a:pt x="491894" y="1557047"/>
                    <a:pt x="493164" y="1558317"/>
                    <a:pt x="493164" y="1559587"/>
                  </a:cubicBezTo>
                  <a:cubicBezTo>
                    <a:pt x="495704" y="1559587"/>
                    <a:pt x="498244" y="1560857"/>
                    <a:pt x="503324" y="1562127"/>
                  </a:cubicBezTo>
                  <a:cubicBezTo>
                    <a:pt x="494434" y="1565937"/>
                    <a:pt x="490624" y="1567207"/>
                    <a:pt x="484274" y="1569747"/>
                  </a:cubicBezTo>
                  <a:cubicBezTo>
                    <a:pt x="495704" y="1577367"/>
                    <a:pt x="480464" y="1586257"/>
                    <a:pt x="486814" y="1596417"/>
                  </a:cubicBezTo>
                  <a:cubicBezTo>
                    <a:pt x="491894" y="1606577"/>
                    <a:pt x="488084" y="1621817"/>
                    <a:pt x="510944" y="1618007"/>
                  </a:cubicBezTo>
                  <a:cubicBezTo>
                    <a:pt x="488084" y="1629437"/>
                    <a:pt x="486814" y="1645947"/>
                    <a:pt x="502054" y="1663727"/>
                  </a:cubicBezTo>
                  <a:cubicBezTo>
                    <a:pt x="504594" y="1666267"/>
                    <a:pt x="505864" y="1671347"/>
                    <a:pt x="504594" y="1673887"/>
                  </a:cubicBezTo>
                  <a:cubicBezTo>
                    <a:pt x="502054" y="1682777"/>
                    <a:pt x="498244" y="1690397"/>
                    <a:pt x="495704" y="1696747"/>
                  </a:cubicBezTo>
                  <a:cubicBezTo>
                    <a:pt x="486814" y="1696747"/>
                    <a:pt x="481734" y="1695477"/>
                    <a:pt x="476654" y="1695477"/>
                  </a:cubicBezTo>
                  <a:cubicBezTo>
                    <a:pt x="463954" y="1696747"/>
                    <a:pt x="451254" y="1699287"/>
                    <a:pt x="438554" y="1701827"/>
                  </a:cubicBezTo>
                  <a:cubicBezTo>
                    <a:pt x="397914" y="1709447"/>
                    <a:pt x="356004" y="1717067"/>
                    <a:pt x="315364" y="1724687"/>
                  </a:cubicBezTo>
                  <a:cubicBezTo>
                    <a:pt x="281074" y="1731037"/>
                    <a:pt x="248054" y="1743737"/>
                    <a:pt x="213764" y="1746277"/>
                  </a:cubicBezTo>
                  <a:cubicBezTo>
                    <a:pt x="189634" y="1747547"/>
                    <a:pt x="168044" y="1760247"/>
                    <a:pt x="145184" y="1761517"/>
                  </a:cubicBezTo>
                  <a:cubicBezTo>
                    <a:pt x="129944" y="1762787"/>
                    <a:pt x="114704" y="1769137"/>
                    <a:pt x="100734" y="1775487"/>
                  </a:cubicBezTo>
                  <a:cubicBezTo>
                    <a:pt x="93114" y="1778027"/>
                    <a:pt x="86764" y="1784377"/>
                    <a:pt x="80414" y="1788187"/>
                  </a:cubicBezTo>
                  <a:cubicBezTo>
                    <a:pt x="79144" y="1788187"/>
                    <a:pt x="75334" y="1786917"/>
                    <a:pt x="74064" y="1788187"/>
                  </a:cubicBezTo>
                  <a:cubicBezTo>
                    <a:pt x="63904" y="1793267"/>
                    <a:pt x="55014" y="1798347"/>
                    <a:pt x="44854" y="1802157"/>
                  </a:cubicBezTo>
                  <a:cubicBezTo>
                    <a:pt x="37234" y="1805967"/>
                    <a:pt x="30884" y="1809777"/>
                    <a:pt x="23264" y="1813587"/>
                  </a:cubicBezTo>
                  <a:cubicBezTo>
                    <a:pt x="23264" y="1814857"/>
                    <a:pt x="24534" y="1816127"/>
                    <a:pt x="24534" y="1817397"/>
                  </a:cubicBezTo>
                  <a:cubicBezTo>
                    <a:pt x="21994" y="1817397"/>
                    <a:pt x="18184" y="1816127"/>
                    <a:pt x="14374" y="1814857"/>
                  </a:cubicBezTo>
                  <a:cubicBezTo>
                    <a:pt x="15644" y="1822477"/>
                    <a:pt x="16914" y="1827557"/>
                    <a:pt x="18184" y="1833907"/>
                  </a:cubicBezTo>
                  <a:cubicBezTo>
                    <a:pt x="16914" y="1833907"/>
                    <a:pt x="16914" y="1833907"/>
                    <a:pt x="15644" y="1835177"/>
                  </a:cubicBezTo>
                  <a:cubicBezTo>
                    <a:pt x="14374" y="1832637"/>
                    <a:pt x="13104" y="1830097"/>
                    <a:pt x="11834" y="1828827"/>
                  </a:cubicBezTo>
                  <a:cubicBezTo>
                    <a:pt x="404" y="1841527"/>
                    <a:pt x="-7216" y="1852957"/>
                    <a:pt x="10564" y="1860577"/>
                  </a:cubicBezTo>
                  <a:cubicBezTo>
                    <a:pt x="9294" y="1866927"/>
                    <a:pt x="9294" y="1872007"/>
                    <a:pt x="9294" y="1875817"/>
                  </a:cubicBezTo>
                  <a:lnTo>
                    <a:pt x="13104" y="1902487"/>
                  </a:lnTo>
                  <a:cubicBezTo>
                    <a:pt x="14374" y="1913917"/>
                    <a:pt x="11834" y="1925347"/>
                    <a:pt x="25804" y="1929158"/>
                  </a:cubicBezTo>
                  <a:cubicBezTo>
                    <a:pt x="21994" y="1935508"/>
                    <a:pt x="21994" y="1964718"/>
                    <a:pt x="27074" y="1965987"/>
                  </a:cubicBezTo>
                  <a:cubicBezTo>
                    <a:pt x="35964" y="1969797"/>
                    <a:pt x="38504" y="1981227"/>
                    <a:pt x="46124" y="1986308"/>
                  </a:cubicBezTo>
                  <a:cubicBezTo>
                    <a:pt x="47394" y="1987578"/>
                    <a:pt x="48664" y="1990118"/>
                    <a:pt x="48664" y="1990118"/>
                  </a:cubicBezTo>
                  <a:cubicBezTo>
                    <a:pt x="38504" y="2001547"/>
                    <a:pt x="53744" y="1996468"/>
                    <a:pt x="56284" y="2001547"/>
                  </a:cubicBezTo>
                  <a:cubicBezTo>
                    <a:pt x="53744" y="2007897"/>
                    <a:pt x="48664" y="2014247"/>
                    <a:pt x="47394" y="2021868"/>
                  </a:cubicBezTo>
                  <a:cubicBezTo>
                    <a:pt x="46124" y="2029488"/>
                    <a:pt x="47394" y="2035838"/>
                    <a:pt x="58824" y="2032028"/>
                  </a:cubicBezTo>
                  <a:cubicBezTo>
                    <a:pt x="57554" y="2043458"/>
                    <a:pt x="56284" y="2053618"/>
                    <a:pt x="55014" y="2065048"/>
                  </a:cubicBezTo>
                  <a:cubicBezTo>
                    <a:pt x="56284" y="2065048"/>
                    <a:pt x="57554" y="2063778"/>
                    <a:pt x="57554" y="2063778"/>
                  </a:cubicBezTo>
                  <a:cubicBezTo>
                    <a:pt x="61364" y="2072668"/>
                    <a:pt x="63904" y="2080288"/>
                    <a:pt x="67714" y="2087908"/>
                  </a:cubicBezTo>
                  <a:cubicBezTo>
                    <a:pt x="74064" y="2087908"/>
                    <a:pt x="80414" y="2089178"/>
                    <a:pt x="88034" y="2090447"/>
                  </a:cubicBezTo>
                  <a:lnTo>
                    <a:pt x="88034" y="2094258"/>
                  </a:lnTo>
                  <a:cubicBezTo>
                    <a:pt x="84224" y="2095528"/>
                    <a:pt x="80414" y="2096797"/>
                    <a:pt x="76604" y="2098068"/>
                  </a:cubicBezTo>
                  <a:cubicBezTo>
                    <a:pt x="77874" y="2099338"/>
                    <a:pt x="80414" y="2099338"/>
                    <a:pt x="80414" y="2099338"/>
                  </a:cubicBezTo>
                  <a:cubicBezTo>
                    <a:pt x="81684" y="2118388"/>
                    <a:pt x="98194" y="2115848"/>
                    <a:pt x="109624" y="2120928"/>
                  </a:cubicBezTo>
                  <a:cubicBezTo>
                    <a:pt x="114704" y="2123468"/>
                    <a:pt x="121054" y="2124738"/>
                    <a:pt x="124864" y="2123468"/>
                  </a:cubicBezTo>
                  <a:cubicBezTo>
                    <a:pt x="132484" y="2119658"/>
                    <a:pt x="137564" y="2120928"/>
                    <a:pt x="137564" y="2128547"/>
                  </a:cubicBezTo>
                  <a:cubicBezTo>
                    <a:pt x="137564" y="2132358"/>
                    <a:pt x="135024" y="2137437"/>
                    <a:pt x="133754" y="2139977"/>
                  </a:cubicBezTo>
                  <a:cubicBezTo>
                    <a:pt x="142644" y="2139977"/>
                    <a:pt x="156614" y="2143787"/>
                    <a:pt x="164234" y="2138707"/>
                  </a:cubicBezTo>
                  <a:cubicBezTo>
                    <a:pt x="182014" y="2127277"/>
                    <a:pt x="198524" y="2137437"/>
                    <a:pt x="215034" y="2133627"/>
                  </a:cubicBezTo>
                  <a:cubicBezTo>
                    <a:pt x="223924" y="2131087"/>
                    <a:pt x="231544" y="2131087"/>
                    <a:pt x="244244" y="2128547"/>
                  </a:cubicBezTo>
                  <a:cubicBezTo>
                    <a:pt x="250594" y="2133627"/>
                    <a:pt x="256944" y="2132358"/>
                    <a:pt x="258214" y="2126008"/>
                  </a:cubicBezTo>
                  <a:cubicBezTo>
                    <a:pt x="268374" y="2126008"/>
                    <a:pt x="277264" y="2126008"/>
                    <a:pt x="286154" y="2124737"/>
                  </a:cubicBezTo>
                  <a:cubicBezTo>
                    <a:pt x="300124" y="2122197"/>
                    <a:pt x="312824" y="2118387"/>
                    <a:pt x="326794" y="2117117"/>
                  </a:cubicBezTo>
                  <a:cubicBezTo>
                    <a:pt x="335684" y="2115847"/>
                    <a:pt x="345844" y="2118387"/>
                    <a:pt x="356004" y="2117117"/>
                  </a:cubicBezTo>
                  <a:cubicBezTo>
                    <a:pt x="361084" y="2115847"/>
                    <a:pt x="364894" y="2108227"/>
                    <a:pt x="369974" y="2104417"/>
                  </a:cubicBezTo>
                  <a:cubicBezTo>
                    <a:pt x="375054" y="2117117"/>
                    <a:pt x="385214" y="2118387"/>
                    <a:pt x="401724" y="2109497"/>
                  </a:cubicBezTo>
                  <a:cubicBezTo>
                    <a:pt x="395374" y="2104417"/>
                    <a:pt x="387754" y="2100607"/>
                    <a:pt x="381404" y="2096797"/>
                  </a:cubicBezTo>
                  <a:cubicBezTo>
                    <a:pt x="387754" y="2094257"/>
                    <a:pt x="392834" y="2090447"/>
                    <a:pt x="397914" y="2089177"/>
                  </a:cubicBezTo>
                  <a:cubicBezTo>
                    <a:pt x="402994" y="2089177"/>
                    <a:pt x="406804" y="2090447"/>
                    <a:pt x="410614" y="2090447"/>
                  </a:cubicBezTo>
                  <a:cubicBezTo>
                    <a:pt x="414424" y="2090447"/>
                    <a:pt x="418234" y="2090447"/>
                    <a:pt x="422044" y="2089177"/>
                  </a:cubicBezTo>
                  <a:cubicBezTo>
                    <a:pt x="425854" y="2087907"/>
                    <a:pt x="428394" y="2086637"/>
                    <a:pt x="430934" y="2084097"/>
                  </a:cubicBezTo>
                  <a:cubicBezTo>
                    <a:pt x="430934" y="2087907"/>
                    <a:pt x="432204" y="2092987"/>
                    <a:pt x="432204" y="2096797"/>
                  </a:cubicBezTo>
                  <a:cubicBezTo>
                    <a:pt x="432204" y="2100607"/>
                    <a:pt x="429664" y="2104417"/>
                    <a:pt x="428394" y="2108227"/>
                  </a:cubicBezTo>
                  <a:cubicBezTo>
                    <a:pt x="432204" y="2108227"/>
                    <a:pt x="436014" y="2108227"/>
                    <a:pt x="441094" y="2106957"/>
                  </a:cubicBezTo>
                  <a:cubicBezTo>
                    <a:pt x="446174" y="2114577"/>
                    <a:pt x="432204" y="2131087"/>
                    <a:pt x="451254" y="2132357"/>
                  </a:cubicBezTo>
                  <a:cubicBezTo>
                    <a:pt x="449984" y="2137437"/>
                    <a:pt x="448714" y="2141247"/>
                    <a:pt x="447444" y="2146327"/>
                  </a:cubicBezTo>
                  <a:cubicBezTo>
                    <a:pt x="455064" y="2146327"/>
                    <a:pt x="462684" y="2147597"/>
                    <a:pt x="474114" y="2148867"/>
                  </a:cubicBezTo>
                  <a:cubicBezTo>
                    <a:pt x="469034" y="2155217"/>
                    <a:pt x="465224" y="2160297"/>
                    <a:pt x="460144" y="2165377"/>
                  </a:cubicBezTo>
                  <a:cubicBezTo>
                    <a:pt x="463954" y="2164107"/>
                    <a:pt x="467764" y="2164107"/>
                    <a:pt x="475384" y="2162837"/>
                  </a:cubicBezTo>
                  <a:cubicBezTo>
                    <a:pt x="458874" y="2178077"/>
                    <a:pt x="476654" y="2179347"/>
                    <a:pt x="483004" y="2188237"/>
                  </a:cubicBezTo>
                  <a:cubicBezTo>
                    <a:pt x="486814" y="2178077"/>
                    <a:pt x="489354" y="2171727"/>
                    <a:pt x="490624" y="2166647"/>
                  </a:cubicBezTo>
                  <a:cubicBezTo>
                    <a:pt x="496974" y="2172997"/>
                    <a:pt x="504594" y="2180617"/>
                    <a:pt x="512214" y="2189507"/>
                  </a:cubicBezTo>
                  <a:cubicBezTo>
                    <a:pt x="513484" y="2189507"/>
                    <a:pt x="516024" y="2186967"/>
                    <a:pt x="517294" y="2188237"/>
                  </a:cubicBezTo>
                  <a:cubicBezTo>
                    <a:pt x="531264" y="2194587"/>
                    <a:pt x="537614" y="2188237"/>
                    <a:pt x="542694" y="2175537"/>
                  </a:cubicBezTo>
                  <a:cubicBezTo>
                    <a:pt x="543964" y="2172997"/>
                    <a:pt x="550314" y="2171727"/>
                    <a:pt x="551584" y="2170457"/>
                  </a:cubicBezTo>
                  <a:cubicBezTo>
                    <a:pt x="549044" y="2178077"/>
                    <a:pt x="545234" y="2185697"/>
                    <a:pt x="541424" y="2194587"/>
                  </a:cubicBezTo>
                  <a:cubicBezTo>
                    <a:pt x="526184" y="2197127"/>
                    <a:pt x="508404" y="2200937"/>
                    <a:pt x="490624" y="2204747"/>
                  </a:cubicBezTo>
                  <a:cubicBezTo>
                    <a:pt x="474114" y="2208557"/>
                    <a:pt x="457604" y="2214907"/>
                    <a:pt x="439824" y="2217447"/>
                  </a:cubicBezTo>
                  <a:cubicBezTo>
                    <a:pt x="415694" y="2221257"/>
                    <a:pt x="391564" y="2223797"/>
                    <a:pt x="366164" y="2227607"/>
                  </a:cubicBezTo>
                  <a:cubicBezTo>
                    <a:pt x="336954" y="2232687"/>
                    <a:pt x="307744" y="2237767"/>
                    <a:pt x="278534" y="2244117"/>
                  </a:cubicBezTo>
                  <a:cubicBezTo>
                    <a:pt x="254404" y="2249197"/>
                    <a:pt x="231544" y="2256817"/>
                    <a:pt x="207414" y="2261897"/>
                  </a:cubicBezTo>
                  <a:cubicBezTo>
                    <a:pt x="190904" y="2265707"/>
                    <a:pt x="174394" y="2266977"/>
                    <a:pt x="159154" y="2273327"/>
                  </a:cubicBezTo>
                  <a:cubicBezTo>
                    <a:pt x="143914" y="2279677"/>
                    <a:pt x="122324" y="2278407"/>
                    <a:pt x="117244" y="2299997"/>
                  </a:cubicBezTo>
                  <a:cubicBezTo>
                    <a:pt x="108354" y="2294917"/>
                    <a:pt x="102004" y="2297457"/>
                    <a:pt x="100734" y="2306347"/>
                  </a:cubicBezTo>
                  <a:cubicBezTo>
                    <a:pt x="100734" y="2308887"/>
                    <a:pt x="99464" y="2311427"/>
                    <a:pt x="96924" y="2311427"/>
                  </a:cubicBezTo>
                  <a:cubicBezTo>
                    <a:pt x="82954" y="2315237"/>
                    <a:pt x="86764" y="2322857"/>
                    <a:pt x="93114" y="2330477"/>
                  </a:cubicBezTo>
                  <a:cubicBezTo>
                    <a:pt x="100734" y="2339367"/>
                    <a:pt x="100734" y="2348257"/>
                    <a:pt x="99464" y="2358417"/>
                  </a:cubicBezTo>
                  <a:cubicBezTo>
                    <a:pt x="96924" y="2372387"/>
                    <a:pt x="94384" y="2387627"/>
                    <a:pt x="91844" y="2401597"/>
                  </a:cubicBezTo>
                  <a:cubicBezTo>
                    <a:pt x="91844" y="2405407"/>
                    <a:pt x="95654" y="2409217"/>
                    <a:pt x="98194" y="2413027"/>
                  </a:cubicBezTo>
                  <a:lnTo>
                    <a:pt x="102004" y="2420647"/>
                  </a:lnTo>
                  <a:lnTo>
                    <a:pt x="102004" y="2442237"/>
                  </a:lnTo>
                  <a:cubicBezTo>
                    <a:pt x="107084" y="2442237"/>
                    <a:pt x="113434" y="2440967"/>
                    <a:pt x="119784" y="2440967"/>
                  </a:cubicBezTo>
                  <a:cubicBezTo>
                    <a:pt x="119784" y="2440967"/>
                    <a:pt x="119784" y="2442237"/>
                    <a:pt x="121054" y="2442237"/>
                  </a:cubicBezTo>
                  <a:cubicBezTo>
                    <a:pt x="117244" y="2443507"/>
                    <a:pt x="114704" y="2444777"/>
                    <a:pt x="110894" y="2447317"/>
                  </a:cubicBezTo>
                  <a:cubicBezTo>
                    <a:pt x="118514" y="2456207"/>
                    <a:pt x="104544" y="2479067"/>
                    <a:pt x="135024" y="2473987"/>
                  </a:cubicBezTo>
                  <a:cubicBezTo>
                    <a:pt x="126134" y="2481607"/>
                    <a:pt x="121054" y="2486687"/>
                    <a:pt x="117244" y="2489227"/>
                  </a:cubicBezTo>
                  <a:cubicBezTo>
                    <a:pt x="119784" y="2495577"/>
                    <a:pt x="122324" y="2499387"/>
                    <a:pt x="123594" y="2503197"/>
                  </a:cubicBezTo>
                  <a:cubicBezTo>
                    <a:pt x="118514" y="2507007"/>
                    <a:pt x="114704" y="2510817"/>
                    <a:pt x="110894" y="2513357"/>
                  </a:cubicBezTo>
                  <a:cubicBezTo>
                    <a:pt x="115974" y="2518437"/>
                    <a:pt x="121054" y="2522247"/>
                    <a:pt x="123594" y="2526057"/>
                  </a:cubicBezTo>
                  <a:cubicBezTo>
                    <a:pt x="128674" y="2520977"/>
                    <a:pt x="133754" y="2515897"/>
                    <a:pt x="138834" y="2515897"/>
                  </a:cubicBezTo>
                  <a:cubicBezTo>
                    <a:pt x="143914" y="2515897"/>
                    <a:pt x="150264" y="2524787"/>
                    <a:pt x="156614" y="2529867"/>
                  </a:cubicBezTo>
                  <a:cubicBezTo>
                    <a:pt x="156614" y="2531137"/>
                    <a:pt x="152804" y="2532407"/>
                    <a:pt x="151534" y="2532407"/>
                  </a:cubicBezTo>
                  <a:cubicBezTo>
                    <a:pt x="142644" y="2522247"/>
                    <a:pt x="133754" y="2520977"/>
                    <a:pt x="124864" y="2532407"/>
                  </a:cubicBezTo>
                  <a:cubicBezTo>
                    <a:pt x="124864" y="2532407"/>
                    <a:pt x="123594" y="2532407"/>
                    <a:pt x="123594" y="2531137"/>
                  </a:cubicBezTo>
                  <a:cubicBezTo>
                    <a:pt x="123594" y="2529867"/>
                    <a:pt x="123594" y="2529867"/>
                    <a:pt x="122324" y="2528597"/>
                  </a:cubicBezTo>
                  <a:cubicBezTo>
                    <a:pt x="117244" y="2533677"/>
                    <a:pt x="118514" y="2537487"/>
                    <a:pt x="124864" y="2541297"/>
                  </a:cubicBezTo>
                  <a:cubicBezTo>
                    <a:pt x="133754" y="2546377"/>
                    <a:pt x="132484" y="2550187"/>
                    <a:pt x="127404" y="2556537"/>
                  </a:cubicBezTo>
                  <a:cubicBezTo>
                    <a:pt x="129944" y="2557807"/>
                    <a:pt x="133754" y="2560347"/>
                    <a:pt x="133754" y="2561617"/>
                  </a:cubicBezTo>
                  <a:cubicBezTo>
                    <a:pt x="133754" y="2567967"/>
                    <a:pt x="146454" y="2571777"/>
                    <a:pt x="136294" y="2579397"/>
                  </a:cubicBezTo>
                  <a:cubicBezTo>
                    <a:pt x="141374" y="2585747"/>
                    <a:pt x="143914" y="2592097"/>
                    <a:pt x="155344" y="2594637"/>
                  </a:cubicBezTo>
                  <a:cubicBezTo>
                    <a:pt x="165504" y="2597177"/>
                    <a:pt x="168044" y="2592097"/>
                    <a:pt x="174394" y="2590827"/>
                  </a:cubicBezTo>
                  <a:cubicBezTo>
                    <a:pt x="180744" y="2589557"/>
                    <a:pt x="188364" y="2593367"/>
                    <a:pt x="194714" y="2594637"/>
                  </a:cubicBezTo>
                  <a:cubicBezTo>
                    <a:pt x="197254" y="2594637"/>
                    <a:pt x="199794" y="2590827"/>
                    <a:pt x="199794" y="2589557"/>
                  </a:cubicBezTo>
                  <a:cubicBezTo>
                    <a:pt x="208684" y="2590827"/>
                    <a:pt x="217574" y="2593367"/>
                    <a:pt x="225194" y="2592097"/>
                  </a:cubicBezTo>
                  <a:cubicBezTo>
                    <a:pt x="236624" y="2590827"/>
                    <a:pt x="242974" y="2594637"/>
                    <a:pt x="244244" y="2604797"/>
                  </a:cubicBezTo>
                  <a:cubicBezTo>
                    <a:pt x="245514" y="2616227"/>
                    <a:pt x="251864" y="2617497"/>
                    <a:pt x="260754" y="2616227"/>
                  </a:cubicBezTo>
                  <a:cubicBezTo>
                    <a:pt x="268374" y="2614957"/>
                    <a:pt x="274724" y="2612417"/>
                    <a:pt x="282344" y="2611147"/>
                  </a:cubicBezTo>
                  <a:cubicBezTo>
                    <a:pt x="278534" y="2607337"/>
                    <a:pt x="273454" y="2603527"/>
                    <a:pt x="267104" y="2598447"/>
                  </a:cubicBezTo>
                  <a:cubicBezTo>
                    <a:pt x="273454" y="2597177"/>
                    <a:pt x="279804" y="2594637"/>
                    <a:pt x="284884" y="2594637"/>
                  </a:cubicBezTo>
                  <a:cubicBezTo>
                    <a:pt x="295044" y="2593367"/>
                    <a:pt x="303934" y="2592097"/>
                    <a:pt x="314094" y="2592097"/>
                  </a:cubicBezTo>
                  <a:cubicBezTo>
                    <a:pt x="317904" y="2592097"/>
                    <a:pt x="321714" y="2594637"/>
                    <a:pt x="325524" y="2598447"/>
                  </a:cubicBezTo>
                  <a:cubicBezTo>
                    <a:pt x="309014" y="2598447"/>
                    <a:pt x="293774" y="2598447"/>
                    <a:pt x="282344" y="2611147"/>
                  </a:cubicBezTo>
                  <a:cubicBezTo>
                    <a:pt x="286154" y="2612417"/>
                    <a:pt x="291234" y="2613687"/>
                    <a:pt x="295044" y="2613687"/>
                  </a:cubicBezTo>
                  <a:cubicBezTo>
                    <a:pt x="316634" y="2612417"/>
                    <a:pt x="339494" y="2611147"/>
                    <a:pt x="361084" y="2609877"/>
                  </a:cubicBezTo>
                  <a:cubicBezTo>
                    <a:pt x="382674" y="2608607"/>
                    <a:pt x="402994" y="2606067"/>
                    <a:pt x="425854" y="2604797"/>
                  </a:cubicBezTo>
                  <a:cubicBezTo>
                    <a:pt x="432204" y="2631467"/>
                    <a:pt x="438554" y="2656867"/>
                    <a:pt x="443634" y="2682267"/>
                  </a:cubicBezTo>
                  <a:cubicBezTo>
                    <a:pt x="441094" y="2683537"/>
                    <a:pt x="438554" y="2684807"/>
                    <a:pt x="436014" y="2684807"/>
                  </a:cubicBezTo>
                  <a:cubicBezTo>
                    <a:pt x="439824" y="2689887"/>
                    <a:pt x="444904" y="2694967"/>
                    <a:pt x="446174" y="2700047"/>
                  </a:cubicBezTo>
                  <a:cubicBezTo>
                    <a:pt x="447444" y="2707667"/>
                    <a:pt x="446174" y="2715287"/>
                    <a:pt x="446174" y="2720367"/>
                  </a:cubicBezTo>
                  <a:cubicBezTo>
                    <a:pt x="455064" y="2722907"/>
                    <a:pt x="460144" y="2724177"/>
                    <a:pt x="466494" y="2725447"/>
                  </a:cubicBezTo>
                  <a:cubicBezTo>
                    <a:pt x="465224" y="2725447"/>
                    <a:pt x="463954" y="2726717"/>
                    <a:pt x="461414" y="2726717"/>
                  </a:cubicBezTo>
                  <a:cubicBezTo>
                    <a:pt x="462684" y="2735607"/>
                    <a:pt x="465224" y="2745767"/>
                    <a:pt x="466494" y="2758467"/>
                  </a:cubicBezTo>
                  <a:lnTo>
                    <a:pt x="486814" y="2758467"/>
                  </a:lnTo>
                  <a:cubicBezTo>
                    <a:pt x="490624" y="2758467"/>
                    <a:pt x="494434" y="2761007"/>
                    <a:pt x="495704" y="2762277"/>
                  </a:cubicBezTo>
                  <a:cubicBezTo>
                    <a:pt x="500784" y="2777517"/>
                    <a:pt x="512214" y="2782597"/>
                    <a:pt x="527454" y="2778787"/>
                  </a:cubicBezTo>
                  <a:cubicBezTo>
                    <a:pt x="533804" y="2777517"/>
                    <a:pt x="541424" y="2777517"/>
                    <a:pt x="547774" y="2777517"/>
                  </a:cubicBezTo>
                  <a:lnTo>
                    <a:pt x="563014" y="2777517"/>
                  </a:lnTo>
                  <a:cubicBezTo>
                    <a:pt x="568094" y="2777517"/>
                    <a:pt x="573174" y="2776247"/>
                    <a:pt x="578254" y="2774977"/>
                  </a:cubicBezTo>
                  <a:cubicBezTo>
                    <a:pt x="579524" y="2771167"/>
                    <a:pt x="579524" y="2767357"/>
                    <a:pt x="580794" y="2762277"/>
                  </a:cubicBezTo>
                  <a:cubicBezTo>
                    <a:pt x="584604" y="2762277"/>
                    <a:pt x="587144" y="2761007"/>
                    <a:pt x="590954" y="2761007"/>
                  </a:cubicBezTo>
                  <a:cubicBezTo>
                    <a:pt x="615084" y="2758467"/>
                    <a:pt x="640484" y="2754657"/>
                    <a:pt x="665884" y="2752117"/>
                  </a:cubicBezTo>
                  <a:cubicBezTo>
                    <a:pt x="665884" y="2752117"/>
                    <a:pt x="667154" y="2754657"/>
                    <a:pt x="668424" y="2758467"/>
                  </a:cubicBezTo>
                  <a:cubicBezTo>
                    <a:pt x="664614" y="2759737"/>
                    <a:pt x="662074" y="2761007"/>
                    <a:pt x="659534" y="2762277"/>
                  </a:cubicBezTo>
                  <a:cubicBezTo>
                    <a:pt x="669694" y="2772437"/>
                    <a:pt x="683664" y="2773707"/>
                    <a:pt x="692554" y="2766087"/>
                  </a:cubicBezTo>
                  <a:cubicBezTo>
                    <a:pt x="687474" y="2762277"/>
                    <a:pt x="683664" y="2759737"/>
                    <a:pt x="677314" y="2755927"/>
                  </a:cubicBezTo>
                  <a:lnTo>
                    <a:pt x="681124" y="2752117"/>
                  </a:lnTo>
                  <a:lnTo>
                    <a:pt x="691284" y="2752117"/>
                  </a:lnTo>
                  <a:lnTo>
                    <a:pt x="691284" y="2750847"/>
                  </a:lnTo>
                  <a:cubicBezTo>
                    <a:pt x="696364" y="2752117"/>
                    <a:pt x="700174" y="2754657"/>
                    <a:pt x="705254" y="2750847"/>
                  </a:cubicBezTo>
                  <a:lnTo>
                    <a:pt x="710334" y="2750847"/>
                  </a:lnTo>
                  <a:lnTo>
                    <a:pt x="754784" y="2753387"/>
                  </a:lnTo>
                  <a:cubicBezTo>
                    <a:pt x="759864" y="2753387"/>
                    <a:pt x="762404" y="2752117"/>
                    <a:pt x="764944" y="2749577"/>
                  </a:cubicBezTo>
                  <a:cubicBezTo>
                    <a:pt x="771294" y="2759737"/>
                    <a:pt x="776374" y="2768627"/>
                    <a:pt x="782724" y="2780057"/>
                  </a:cubicBezTo>
                  <a:cubicBezTo>
                    <a:pt x="781454" y="2780057"/>
                    <a:pt x="778914" y="2781327"/>
                    <a:pt x="776374" y="2781327"/>
                  </a:cubicBezTo>
                  <a:cubicBezTo>
                    <a:pt x="792884" y="2807997"/>
                    <a:pt x="803044" y="2835937"/>
                    <a:pt x="787804" y="2866417"/>
                  </a:cubicBezTo>
                  <a:cubicBezTo>
                    <a:pt x="789074" y="2876577"/>
                    <a:pt x="791614" y="2886737"/>
                    <a:pt x="792884" y="2899437"/>
                  </a:cubicBezTo>
                  <a:lnTo>
                    <a:pt x="805584" y="2899437"/>
                  </a:lnTo>
                  <a:cubicBezTo>
                    <a:pt x="803044" y="2905787"/>
                    <a:pt x="800504" y="2909597"/>
                    <a:pt x="799234" y="2913407"/>
                  </a:cubicBezTo>
                  <a:cubicBezTo>
                    <a:pt x="799234" y="2919757"/>
                    <a:pt x="813204" y="2922297"/>
                    <a:pt x="803044" y="2931187"/>
                  </a:cubicBezTo>
                  <a:lnTo>
                    <a:pt x="805584" y="2936267"/>
                  </a:lnTo>
                  <a:cubicBezTo>
                    <a:pt x="818284" y="2952777"/>
                    <a:pt x="832254" y="2968017"/>
                    <a:pt x="846224" y="2987067"/>
                  </a:cubicBezTo>
                  <a:cubicBezTo>
                    <a:pt x="836064" y="2992147"/>
                    <a:pt x="827174" y="2997227"/>
                    <a:pt x="815744" y="3002307"/>
                  </a:cubicBezTo>
                  <a:cubicBezTo>
                    <a:pt x="827174" y="3003577"/>
                    <a:pt x="828444" y="3009927"/>
                    <a:pt x="824634" y="3018817"/>
                  </a:cubicBezTo>
                  <a:cubicBezTo>
                    <a:pt x="823364" y="3021357"/>
                    <a:pt x="825904" y="3027707"/>
                    <a:pt x="827174" y="3028977"/>
                  </a:cubicBezTo>
                  <a:cubicBezTo>
                    <a:pt x="841144" y="3032787"/>
                    <a:pt x="853844" y="3046757"/>
                    <a:pt x="870354" y="3041677"/>
                  </a:cubicBezTo>
                  <a:cubicBezTo>
                    <a:pt x="870354" y="3044217"/>
                    <a:pt x="869084" y="3048027"/>
                    <a:pt x="867814" y="3049297"/>
                  </a:cubicBezTo>
                  <a:cubicBezTo>
                    <a:pt x="857654" y="3054377"/>
                    <a:pt x="847494" y="3058187"/>
                    <a:pt x="837334" y="3063267"/>
                  </a:cubicBezTo>
                  <a:lnTo>
                    <a:pt x="852574" y="3070887"/>
                  </a:lnTo>
                  <a:cubicBezTo>
                    <a:pt x="855114" y="3067077"/>
                    <a:pt x="856384" y="3063267"/>
                    <a:pt x="858924" y="3059457"/>
                  </a:cubicBezTo>
                  <a:cubicBezTo>
                    <a:pt x="866544" y="3063267"/>
                    <a:pt x="872894" y="3065807"/>
                    <a:pt x="880514" y="3069617"/>
                  </a:cubicBezTo>
                  <a:cubicBezTo>
                    <a:pt x="876703" y="3072157"/>
                    <a:pt x="874164" y="3073427"/>
                    <a:pt x="871624" y="3074697"/>
                  </a:cubicBezTo>
                  <a:cubicBezTo>
                    <a:pt x="874164" y="3075967"/>
                    <a:pt x="876704" y="3078507"/>
                    <a:pt x="880514" y="3079777"/>
                  </a:cubicBezTo>
                  <a:cubicBezTo>
                    <a:pt x="884323" y="3081047"/>
                    <a:pt x="888133" y="3079777"/>
                    <a:pt x="890674" y="3081047"/>
                  </a:cubicBezTo>
                  <a:cubicBezTo>
                    <a:pt x="897024" y="3074697"/>
                    <a:pt x="902104" y="3067077"/>
                    <a:pt x="908454" y="3063267"/>
                  </a:cubicBezTo>
                  <a:cubicBezTo>
                    <a:pt x="916074" y="3059457"/>
                    <a:pt x="1123084" y="3037867"/>
                    <a:pt x="1130704" y="3036597"/>
                  </a:cubicBezTo>
                  <a:cubicBezTo>
                    <a:pt x="1140864" y="3035327"/>
                    <a:pt x="1152294" y="3036597"/>
                    <a:pt x="1162454" y="3037867"/>
                  </a:cubicBezTo>
                  <a:lnTo>
                    <a:pt x="1135784" y="3049297"/>
                  </a:lnTo>
                  <a:lnTo>
                    <a:pt x="1139594" y="3056917"/>
                  </a:lnTo>
                  <a:cubicBezTo>
                    <a:pt x="1152294" y="3055647"/>
                    <a:pt x="1162454" y="3055647"/>
                    <a:pt x="1172614" y="3053107"/>
                  </a:cubicBezTo>
                  <a:cubicBezTo>
                    <a:pt x="1178964" y="3051837"/>
                    <a:pt x="1189124" y="3053107"/>
                    <a:pt x="1190394" y="3042947"/>
                  </a:cubicBezTo>
                  <a:cubicBezTo>
                    <a:pt x="1199284" y="3049297"/>
                    <a:pt x="1208174" y="3050567"/>
                    <a:pt x="1219604" y="3045487"/>
                  </a:cubicBezTo>
                  <a:cubicBezTo>
                    <a:pt x="1225954" y="3042947"/>
                    <a:pt x="1233574" y="3042947"/>
                    <a:pt x="1239924" y="3041677"/>
                  </a:cubicBezTo>
                  <a:cubicBezTo>
                    <a:pt x="1255164" y="3040407"/>
                    <a:pt x="1270404" y="3039137"/>
                    <a:pt x="1285644" y="3036597"/>
                  </a:cubicBezTo>
                  <a:lnTo>
                    <a:pt x="1300884" y="3036597"/>
                  </a:lnTo>
                  <a:cubicBezTo>
                    <a:pt x="1302154" y="3034057"/>
                    <a:pt x="1302154" y="3030247"/>
                    <a:pt x="1302154" y="3030247"/>
                  </a:cubicBezTo>
                  <a:cubicBezTo>
                    <a:pt x="1316124" y="3030247"/>
                    <a:pt x="1327554" y="3031517"/>
                    <a:pt x="1340254" y="3031517"/>
                  </a:cubicBezTo>
                  <a:cubicBezTo>
                    <a:pt x="1354224" y="3031517"/>
                    <a:pt x="1360574" y="3022627"/>
                    <a:pt x="1355494" y="3008657"/>
                  </a:cubicBezTo>
                  <a:cubicBezTo>
                    <a:pt x="1359304" y="3008657"/>
                    <a:pt x="1364383" y="3009927"/>
                    <a:pt x="1366924" y="3009927"/>
                  </a:cubicBezTo>
                  <a:cubicBezTo>
                    <a:pt x="1368194" y="3015007"/>
                    <a:pt x="1366924" y="3021357"/>
                    <a:pt x="1369464" y="3022627"/>
                  </a:cubicBezTo>
                  <a:cubicBezTo>
                    <a:pt x="1373274" y="3025167"/>
                    <a:pt x="1379624" y="3025167"/>
                    <a:pt x="1384703" y="3023897"/>
                  </a:cubicBezTo>
                  <a:cubicBezTo>
                    <a:pt x="1391053" y="3022627"/>
                    <a:pt x="1398673" y="3016277"/>
                    <a:pt x="1401214" y="3018817"/>
                  </a:cubicBezTo>
                  <a:cubicBezTo>
                    <a:pt x="1413914" y="3028977"/>
                    <a:pt x="1422803" y="3020087"/>
                    <a:pt x="1429153" y="3015007"/>
                  </a:cubicBezTo>
                  <a:cubicBezTo>
                    <a:pt x="1434233" y="3016277"/>
                    <a:pt x="1436773" y="3020087"/>
                    <a:pt x="1439314" y="3018817"/>
                  </a:cubicBezTo>
                  <a:cubicBezTo>
                    <a:pt x="1445664" y="3017547"/>
                    <a:pt x="1453283" y="3016277"/>
                    <a:pt x="1459633" y="3015007"/>
                  </a:cubicBezTo>
                  <a:cubicBezTo>
                    <a:pt x="1473603" y="3011197"/>
                    <a:pt x="1488844" y="3008657"/>
                    <a:pt x="1502814" y="3008657"/>
                  </a:cubicBezTo>
                  <a:cubicBezTo>
                    <a:pt x="1521864" y="3007387"/>
                    <a:pt x="1539644" y="3002307"/>
                    <a:pt x="1558694" y="3001037"/>
                  </a:cubicBezTo>
                  <a:cubicBezTo>
                    <a:pt x="1567583" y="2999767"/>
                    <a:pt x="1576474" y="3002307"/>
                    <a:pt x="1585364" y="3003577"/>
                  </a:cubicBezTo>
                  <a:cubicBezTo>
                    <a:pt x="1587903" y="3003577"/>
                    <a:pt x="1591714" y="3003577"/>
                    <a:pt x="1591714" y="3002307"/>
                  </a:cubicBezTo>
                  <a:cubicBezTo>
                    <a:pt x="1591714" y="2989607"/>
                    <a:pt x="1612033" y="2995957"/>
                    <a:pt x="1609494" y="2981987"/>
                  </a:cubicBezTo>
                  <a:cubicBezTo>
                    <a:pt x="1612033" y="2983257"/>
                    <a:pt x="1614574" y="2983257"/>
                    <a:pt x="1615844" y="2985797"/>
                  </a:cubicBezTo>
                  <a:cubicBezTo>
                    <a:pt x="1619654" y="2989607"/>
                    <a:pt x="1622194" y="2993417"/>
                    <a:pt x="1626004" y="2997227"/>
                  </a:cubicBezTo>
                  <a:cubicBezTo>
                    <a:pt x="1626004" y="2992147"/>
                    <a:pt x="1626004" y="2988337"/>
                    <a:pt x="1624734" y="2983257"/>
                  </a:cubicBezTo>
                  <a:cubicBezTo>
                    <a:pt x="1637434" y="2989607"/>
                    <a:pt x="1650134" y="2995957"/>
                    <a:pt x="1659024" y="3001037"/>
                  </a:cubicBezTo>
                  <a:cubicBezTo>
                    <a:pt x="1667914" y="2994687"/>
                    <a:pt x="1675534" y="2992147"/>
                    <a:pt x="1680614" y="2985797"/>
                  </a:cubicBezTo>
                  <a:cubicBezTo>
                    <a:pt x="1685693" y="2978177"/>
                    <a:pt x="1684424" y="2976907"/>
                    <a:pt x="1693314" y="2983257"/>
                  </a:cubicBezTo>
                  <a:cubicBezTo>
                    <a:pt x="1692043" y="2984527"/>
                    <a:pt x="1689503" y="2985797"/>
                    <a:pt x="1686964" y="2988337"/>
                  </a:cubicBezTo>
                  <a:cubicBezTo>
                    <a:pt x="1702203" y="2984527"/>
                    <a:pt x="1716174" y="2976907"/>
                    <a:pt x="1731414" y="2978177"/>
                  </a:cubicBezTo>
                  <a:cubicBezTo>
                    <a:pt x="1746653" y="2978177"/>
                    <a:pt x="1761893" y="2980717"/>
                    <a:pt x="1775864" y="2971827"/>
                  </a:cubicBezTo>
                  <a:cubicBezTo>
                    <a:pt x="1777134" y="2975637"/>
                    <a:pt x="1777134" y="2979447"/>
                    <a:pt x="1779674" y="2980717"/>
                  </a:cubicBezTo>
                  <a:cubicBezTo>
                    <a:pt x="1783484" y="2983257"/>
                    <a:pt x="1789834" y="2984527"/>
                    <a:pt x="1791103" y="2983257"/>
                  </a:cubicBezTo>
                  <a:cubicBezTo>
                    <a:pt x="1798724" y="2971827"/>
                    <a:pt x="1811424" y="2973097"/>
                    <a:pt x="1819043" y="2979447"/>
                  </a:cubicBezTo>
                  <a:cubicBezTo>
                    <a:pt x="1829203" y="2987067"/>
                    <a:pt x="1835553" y="2980717"/>
                    <a:pt x="1844443" y="2979447"/>
                  </a:cubicBezTo>
                  <a:cubicBezTo>
                    <a:pt x="1836823" y="2975637"/>
                    <a:pt x="1830473" y="2971827"/>
                    <a:pt x="1824123" y="2969287"/>
                  </a:cubicBezTo>
                  <a:cubicBezTo>
                    <a:pt x="1825393" y="2968017"/>
                    <a:pt x="1825393" y="2966747"/>
                    <a:pt x="1826663" y="2965477"/>
                  </a:cubicBezTo>
                  <a:cubicBezTo>
                    <a:pt x="1830473" y="2966747"/>
                    <a:pt x="1835553" y="2968017"/>
                    <a:pt x="1839363" y="2970557"/>
                  </a:cubicBezTo>
                  <a:cubicBezTo>
                    <a:pt x="1840633" y="2965477"/>
                    <a:pt x="1843173" y="2961667"/>
                    <a:pt x="1844443" y="2957857"/>
                  </a:cubicBezTo>
                  <a:cubicBezTo>
                    <a:pt x="1857143" y="2964207"/>
                    <a:pt x="1868573" y="2969286"/>
                    <a:pt x="1882543" y="2960396"/>
                  </a:cubicBezTo>
                  <a:cubicBezTo>
                    <a:pt x="1885083" y="2959126"/>
                    <a:pt x="1895243" y="2951507"/>
                    <a:pt x="1892703" y="2964207"/>
                  </a:cubicBezTo>
                  <a:cubicBezTo>
                    <a:pt x="1886353" y="2968017"/>
                    <a:pt x="1880003" y="2971827"/>
                    <a:pt x="1873653" y="2974367"/>
                  </a:cubicBezTo>
                  <a:cubicBezTo>
                    <a:pt x="1873653" y="2975637"/>
                    <a:pt x="1874923" y="2975637"/>
                    <a:pt x="1874923" y="2976907"/>
                  </a:cubicBezTo>
                  <a:cubicBezTo>
                    <a:pt x="1882543" y="2975636"/>
                    <a:pt x="1891433" y="2974367"/>
                    <a:pt x="1900323" y="2973096"/>
                  </a:cubicBezTo>
                  <a:cubicBezTo>
                    <a:pt x="1897783" y="2969286"/>
                    <a:pt x="1896513" y="2966746"/>
                    <a:pt x="1895243" y="2964207"/>
                  </a:cubicBezTo>
                  <a:cubicBezTo>
                    <a:pt x="1904133" y="2965477"/>
                    <a:pt x="1914293" y="2966746"/>
                    <a:pt x="1923183" y="2965477"/>
                  </a:cubicBezTo>
                  <a:cubicBezTo>
                    <a:pt x="1942233" y="2964207"/>
                    <a:pt x="1956203" y="2945157"/>
                    <a:pt x="1979063" y="2952777"/>
                  </a:cubicBezTo>
                  <a:cubicBezTo>
                    <a:pt x="1986683" y="2955317"/>
                    <a:pt x="2004463" y="2952777"/>
                    <a:pt x="2005733" y="2936267"/>
                  </a:cubicBezTo>
                  <a:cubicBezTo>
                    <a:pt x="2005733" y="2940077"/>
                    <a:pt x="2005733" y="2945157"/>
                    <a:pt x="2007003" y="2947696"/>
                  </a:cubicBezTo>
                  <a:cubicBezTo>
                    <a:pt x="2019703" y="2943886"/>
                    <a:pt x="2031133" y="2940076"/>
                    <a:pt x="2043833" y="2936267"/>
                  </a:cubicBezTo>
                  <a:cubicBezTo>
                    <a:pt x="2043833" y="2937537"/>
                    <a:pt x="2041293" y="2941346"/>
                    <a:pt x="2042563" y="2943887"/>
                  </a:cubicBezTo>
                  <a:cubicBezTo>
                    <a:pt x="2042563" y="2947697"/>
                    <a:pt x="2045103" y="2951507"/>
                    <a:pt x="2047643" y="2954047"/>
                  </a:cubicBezTo>
                  <a:cubicBezTo>
                    <a:pt x="2048913" y="2955317"/>
                    <a:pt x="2055263" y="2954047"/>
                    <a:pt x="2055263" y="2952777"/>
                  </a:cubicBezTo>
                  <a:cubicBezTo>
                    <a:pt x="2057803" y="2941347"/>
                    <a:pt x="2066693" y="2942617"/>
                    <a:pt x="2075583" y="2942617"/>
                  </a:cubicBezTo>
                  <a:cubicBezTo>
                    <a:pt x="2083203" y="2942617"/>
                    <a:pt x="2092093" y="2941346"/>
                    <a:pt x="2100983" y="2940077"/>
                  </a:cubicBezTo>
                  <a:cubicBezTo>
                    <a:pt x="2104793" y="2933727"/>
                    <a:pt x="2107333" y="2923567"/>
                    <a:pt x="2120033" y="2936267"/>
                  </a:cubicBezTo>
                  <a:cubicBezTo>
                    <a:pt x="2125113" y="2941346"/>
                    <a:pt x="2137813" y="2940077"/>
                    <a:pt x="2139083" y="2929917"/>
                  </a:cubicBezTo>
                  <a:lnTo>
                    <a:pt x="2192423" y="2929917"/>
                  </a:lnTo>
                  <a:lnTo>
                    <a:pt x="2192423" y="2932457"/>
                  </a:lnTo>
                  <a:cubicBezTo>
                    <a:pt x="2198773" y="2931186"/>
                    <a:pt x="2205123" y="2928646"/>
                    <a:pt x="2210203" y="2927377"/>
                  </a:cubicBezTo>
                  <a:cubicBezTo>
                    <a:pt x="2214013" y="2933727"/>
                    <a:pt x="2217823" y="2940077"/>
                    <a:pt x="2222903" y="2947697"/>
                  </a:cubicBezTo>
                  <a:cubicBezTo>
                    <a:pt x="2231793" y="2923567"/>
                    <a:pt x="2241953" y="2918487"/>
                    <a:pt x="2259733" y="2927377"/>
                  </a:cubicBezTo>
                  <a:cubicBezTo>
                    <a:pt x="2262273" y="2928647"/>
                    <a:pt x="2262273" y="2934997"/>
                    <a:pt x="2263543" y="2940077"/>
                  </a:cubicBezTo>
                  <a:cubicBezTo>
                    <a:pt x="2264813" y="2938807"/>
                    <a:pt x="2272433" y="2936267"/>
                    <a:pt x="2272433" y="2934997"/>
                  </a:cubicBezTo>
                  <a:cubicBezTo>
                    <a:pt x="2271163" y="2924837"/>
                    <a:pt x="2285133" y="2932457"/>
                    <a:pt x="2283863" y="2924837"/>
                  </a:cubicBezTo>
                  <a:cubicBezTo>
                    <a:pt x="2295293" y="2929917"/>
                    <a:pt x="2297833" y="2922297"/>
                    <a:pt x="2300373" y="2917217"/>
                  </a:cubicBezTo>
                  <a:cubicBezTo>
                    <a:pt x="2295293" y="2913407"/>
                    <a:pt x="2292753" y="2910867"/>
                    <a:pt x="2288943" y="2907057"/>
                  </a:cubicBezTo>
                  <a:cubicBezTo>
                    <a:pt x="2290213" y="2905786"/>
                    <a:pt x="2290213" y="2904517"/>
                    <a:pt x="2291483" y="2903246"/>
                  </a:cubicBezTo>
                  <a:cubicBezTo>
                    <a:pt x="2301643" y="2909596"/>
                    <a:pt x="2311803" y="2915946"/>
                    <a:pt x="2318153" y="2919757"/>
                  </a:cubicBezTo>
                  <a:cubicBezTo>
                    <a:pt x="2328313" y="2918486"/>
                    <a:pt x="2337203" y="2918486"/>
                    <a:pt x="2346093" y="2917217"/>
                  </a:cubicBezTo>
                  <a:cubicBezTo>
                    <a:pt x="2354983" y="2915947"/>
                    <a:pt x="2363873" y="2912137"/>
                    <a:pt x="2374033" y="2909596"/>
                  </a:cubicBezTo>
                  <a:cubicBezTo>
                    <a:pt x="2375303" y="2912136"/>
                    <a:pt x="2376573" y="2913407"/>
                    <a:pt x="2377843" y="2915946"/>
                  </a:cubicBezTo>
                  <a:cubicBezTo>
                    <a:pt x="2381653" y="2910867"/>
                    <a:pt x="2384193" y="2905786"/>
                    <a:pt x="2389273" y="2896896"/>
                  </a:cubicBezTo>
                  <a:lnTo>
                    <a:pt x="2389273" y="2917217"/>
                  </a:lnTo>
                  <a:cubicBezTo>
                    <a:pt x="2400703" y="2909596"/>
                    <a:pt x="2409593" y="2903246"/>
                    <a:pt x="2417213" y="2896896"/>
                  </a:cubicBezTo>
                  <a:cubicBezTo>
                    <a:pt x="2422293" y="2905786"/>
                    <a:pt x="2426103" y="2914676"/>
                    <a:pt x="2429913" y="2922296"/>
                  </a:cubicBezTo>
                  <a:cubicBezTo>
                    <a:pt x="2431183" y="2922296"/>
                    <a:pt x="2431183" y="2921026"/>
                    <a:pt x="2432453" y="2921026"/>
                  </a:cubicBezTo>
                  <a:cubicBezTo>
                    <a:pt x="2431183" y="2915946"/>
                    <a:pt x="2429913" y="2910866"/>
                    <a:pt x="2427373" y="2904516"/>
                  </a:cubicBezTo>
                  <a:lnTo>
                    <a:pt x="2492143" y="2904516"/>
                  </a:lnTo>
                  <a:cubicBezTo>
                    <a:pt x="2498493" y="2893086"/>
                    <a:pt x="2512463" y="2891816"/>
                    <a:pt x="2523893" y="2903246"/>
                  </a:cubicBezTo>
                  <a:cubicBezTo>
                    <a:pt x="2540403" y="2919756"/>
                    <a:pt x="2542943" y="2919756"/>
                    <a:pt x="2553103" y="2895626"/>
                  </a:cubicBezTo>
                  <a:cubicBezTo>
                    <a:pt x="2558183" y="2898166"/>
                    <a:pt x="2563263" y="2900706"/>
                    <a:pt x="2569613" y="2904516"/>
                  </a:cubicBezTo>
                  <a:cubicBezTo>
                    <a:pt x="2577233" y="2888006"/>
                    <a:pt x="2589933" y="2888006"/>
                    <a:pt x="2605173" y="2893086"/>
                  </a:cubicBezTo>
                  <a:cubicBezTo>
                    <a:pt x="2612793" y="2895626"/>
                    <a:pt x="2621683" y="2890546"/>
                    <a:pt x="2630573" y="2888006"/>
                  </a:cubicBezTo>
                  <a:lnTo>
                    <a:pt x="2636923" y="2894356"/>
                  </a:lnTo>
                  <a:cubicBezTo>
                    <a:pt x="2644543" y="2891816"/>
                    <a:pt x="2650893" y="2890546"/>
                    <a:pt x="2657243" y="2888006"/>
                  </a:cubicBezTo>
                  <a:cubicBezTo>
                    <a:pt x="2658514" y="2891816"/>
                    <a:pt x="2658514" y="2894356"/>
                    <a:pt x="2659783" y="2900706"/>
                  </a:cubicBezTo>
                  <a:cubicBezTo>
                    <a:pt x="2664863" y="2895626"/>
                    <a:pt x="2668673" y="2890546"/>
                    <a:pt x="2675023" y="2884196"/>
                  </a:cubicBezTo>
                  <a:cubicBezTo>
                    <a:pt x="2680103" y="2890546"/>
                    <a:pt x="2683913" y="2896896"/>
                    <a:pt x="2688993" y="2903246"/>
                  </a:cubicBezTo>
                  <a:cubicBezTo>
                    <a:pt x="2697883" y="2903246"/>
                    <a:pt x="2711853" y="2910866"/>
                    <a:pt x="2714393" y="2890546"/>
                  </a:cubicBezTo>
                  <a:cubicBezTo>
                    <a:pt x="2714393" y="2888006"/>
                    <a:pt x="2722014" y="2884196"/>
                    <a:pt x="2725823" y="2882926"/>
                  </a:cubicBezTo>
                  <a:cubicBezTo>
                    <a:pt x="2733443" y="2881656"/>
                    <a:pt x="2741063" y="2880386"/>
                    <a:pt x="2748683" y="2880386"/>
                  </a:cubicBezTo>
                  <a:cubicBezTo>
                    <a:pt x="2746143" y="2875306"/>
                    <a:pt x="2743603" y="2871496"/>
                    <a:pt x="2739793" y="2865146"/>
                  </a:cubicBezTo>
                  <a:cubicBezTo>
                    <a:pt x="2749953" y="2867686"/>
                    <a:pt x="2757573" y="2867686"/>
                    <a:pt x="2763923" y="2870226"/>
                  </a:cubicBezTo>
                  <a:cubicBezTo>
                    <a:pt x="2777893" y="2876576"/>
                    <a:pt x="2789323" y="2876576"/>
                    <a:pt x="2803293" y="2866416"/>
                  </a:cubicBezTo>
                  <a:cubicBezTo>
                    <a:pt x="2800753" y="2865146"/>
                    <a:pt x="2798214" y="2862606"/>
                    <a:pt x="2795673" y="2861336"/>
                  </a:cubicBezTo>
                  <a:cubicBezTo>
                    <a:pt x="2796943" y="2857526"/>
                    <a:pt x="2799483" y="2853716"/>
                    <a:pt x="2800753" y="2849906"/>
                  </a:cubicBezTo>
                  <a:cubicBezTo>
                    <a:pt x="2805833" y="2834666"/>
                    <a:pt x="2818533" y="2844826"/>
                    <a:pt x="2827423" y="2841016"/>
                  </a:cubicBezTo>
                  <a:cubicBezTo>
                    <a:pt x="2827423" y="2841016"/>
                    <a:pt x="2832503" y="2846096"/>
                    <a:pt x="2833773" y="2849906"/>
                  </a:cubicBezTo>
                  <a:cubicBezTo>
                    <a:pt x="2837583" y="2857526"/>
                    <a:pt x="2840123" y="2866416"/>
                    <a:pt x="2843933" y="2875306"/>
                  </a:cubicBezTo>
                  <a:cubicBezTo>
                    <a:pt x="2866793" y="2861336"/>
                    <a:pt x="2887113" y="2866416"/>
                    <a:pt x="2907433" y="2868956"/>
                  </a:cubicBezTo>
                  <a:cubicBezTo>
                    <a:pt x="2902353" y="2866416"/>
                    <a:pt x="2898543" y="2863876"/>
                    <a:pt x="2894733" y="2861336"/>
                  </a:cubicBezTo>
                  <a:cubicBezTo>
                    <a:pt x="2894733" y="2860066"/>
                    <a:pt x="2896003" y="2858796"/>
                    <a:pt x="2896003" y="2857526"/>
                  </a:cubicBezTo>
                  <a:cubicBezTo>
                    <a:pt x="2901083" y="2858796"/>
                    <a:pt x="2907433" y="2861336"/>
                    <a:pt x="2912514" y="2862606"/>
                  </a:cubicBezTo>
                  <a:cubicBezTo>
                    <a:pt x="2912514" y="2861336"/>
                    <a:pt x="2912514" y="2860066"/>
                    <a:pt x="2911243" y="2858796"/>
                  </a:cubicBezTo>
                  <a:cubicBezTo>
                    <a:pt x="2915053" y="2857526"/>
                    <a:pt x="2921403" y="2854986"/>
                    <a:pt x="2922673" y="2856256"/>
                  </a:cubicBezTo>
                  <a:cubicBezTo>
                    <a:pt x="2930293" y="2871496"/>
                    <a:pt x="2942993" y="2860066"/>
                    <a:pt x="2954423" y="2863876"/>
                  </a:cubicBezTo>
                  <a:cubicBezTo>
                    <a:pt x="2951883" y="2853716"/>
                    <a:pt x="2950613" y="2846096"/>
                    <a:pt x="2949343" y="2841016"/>
                  </a:cubicBezTo>
                  <a:cubicBezTo>
                    <a:pt x="2954423" y="2835936"/>
                    <a:pt x="2959503" y="2832126"/>
                    <a:pt x="2967123" y="2827046"/>
                  </a:cubicBezTo>
                  <a:cubicBezTo>
                    <a:pt x="2967123" y="2833396"/>
                    <a:pt x="2965853" y="2839746"/>
                    <a:pt x="2965853" y="2846096"/>
                  </a:cubicBezTo>
                  <a:cubicBezTo>
                    <a:pt x="2965853" y="2852446"/>
                    <a:pt x="2967123" y="2858796"/>
                    <a:pt x="2969663" y="2862606"/>
                  </a:cubicBezTo>
                  <a:cubicBezTo>
                    <a:pt x="2970933" y="2865146"/>
                    <a:pt x="2978553" y="2862606"/>
                    <a:pt x="2983633" y="2861336"/>
                  </a:cubicBezTo>
                  <a:cubicBezTo>
                    <a:pt x="2992523" y="2857526"/>
                    <a:pt x="3001413" y="2852446"/>
                    <a:pt x="3010303" y="2862606"/>
                  </a:cubicBezTo>
                  <a:cubicBezTo>
                    <a:pt x="3011574" y="2863876"/>
                    <a:pt x="3016653" y="2862606"/>
                    <a:pt x="3019193" y="2860066"/>
                  </a:cubicBezTo>
                  <a:cubicBezTo>
                    <a:pt x="3025543" y="2853716"/>
                    <a:pt x="3030623" y="2844826"/>
                    <a:pt x="3038243" y="2858796"/>
                  </a:cubicBezTo>
                  <a:cubicBezTo>
                    <a:pt x="3039514" y="2860066"/>
                    <a:pt x="3047133" y="2860066"/>
                    <a:pt x="3050943" y="2858796"/>
                  </a:cubicBezTo>
                  <a:cubicBezTo>
                    <a:pt x="3059833" y="2854986"/>
                    <a:pt x="3067453" y="2851176"/>
                    <a:pt x="3076343" y="2846096"/>
                  </a:cubicBezTo>
                  <a:cubicBezTo>
                    <a:pt x="3075073" y="2849906"/>
                    <a:pt x="3073803" y="2852446"/>
                    <a:pt x="3073803" y="2854986"/>
                  </a:cubicBezTo>
                  <a:cubicBezTo>
                    <a:pt x="3083964" y="2860066"/>
                    <a:pt x="3092853" y="2862606"/>
                    <a:pt x="3100474" y="2851176"/>
                  </a:cubicBezTo>
                  <a:cubicBezTo>
                    <a:pt x="3103014" y="2847366"/>
                    <a:pt x="3111903" y="2847366"/>
                    <a:pt x="3118253" y="2846096"/>
                  </a:cubicBezTo>
                  <a:cubicBezTo>
                    <a:pt x="3114443" y="2842286"/>
                    <a:pt x="3109364" y="2839746"/>
                    <a:pt x="3104283" y="2835936"/>
                  </a:cubicBezTo>
                  <a:cubicBezTo>
                    <a:pt x="3125873" y="2823236"/>
                    <a:pt x="3128413" y="2824506"/>
                    <a:pt x="3128413" y="2842286"/>
                  </a:cubicBezTo>
                  <a:cubicBezTo>
                    <a:pt x="3130953" y="2837206"/>
                    <a:pt x="3132223" y="2833396"/>
                    <a:pt x="3136033" y="2825776"/>
                  </a:cubicBezTo>
                  <a:cubicBezTo>
                    <a:pt x="3155083" y="2827046"/>
                    <a:pt x="3174133" y="2829586"/>
                    <a:pt x="3194453" y="2830856"/>
                  </a:cubicBezTo>
                  <a:lnTo>
                    <a:pt x="3194453" y="2837206"/>
                  </a:lnTo>
                  <a:lnTo>
                    <a:pt x="3186833" y="2837206"/>
                  </a:lnTo>
                  <a:cubicBezTo>
                    <a:pt x="3171593" y="2838476"/>
                    <a:pt x="3156353" y="2838476"/>
                    <a:pt x="3141113" y="2839746"/>
                  </a:cubicBezTo>
                  <a:cubicBezTo>
                    <a:pt x="3146193" y="2842286"/>
                    <a:pt x="3152543" y="2846096"/>
                    <a:pt x="3157623" y="2848636"/>
                  </a:cubicBezTo>
                  <a:cubicBezTo>
                    <a:pt x="3160163" y="2842286"/>
                    <a:pt x="3161433" y="2843556"/>
                    <a:pt x="3167783" y="2846096"/>
                  </a:cubicBezTo>
                  <a:cubicBezTo>
                    <a:pt x="3176673" y="2848636"/>
                    <a:pt x="3186833" y="2848636"/>
                    <a:pt x="3196993" y="2849906"/>
                  </a:cubicBezTo>
                  <a:cubicBezTo>
                    <a:pt x="3202073" y="2849906"/>
                    <a:pt x="3207153" y="2851176"/>
                    <a:pt x="3213503" y="2852446"/>
                  </a:cubicBezTo>
                  <a:cubicBezTo>
                    <a:pt x="3214774" y="2848636"/>
                    <a:pt x="3217314" y="2843556"/>
                    <a:pt x="3219853" y="2837206"/>
                  </a:cubicBezTo>
                  <a:cubicBezTo>
                    <a:pt x="3233824" y="2860066"/>
                    <a:pt x="3243983" y="2858796"/>
                    <a:pt x="3260494" y="2835936"/>
                  </a:cubicBezTo>
                  <a:cubicBezTo>
                    <a:pt x="3260494" y="2839746"/>
                    <a:pt x="3261764" y="2842286"/>
                    <a:pt x="3261764" y="2844826"/>
                  </a:cubicBezTo>
                  <a:cubicBezTo>
                    <a:pt x="3266844" y="2844826"/>
                    <a:pt x="3270654" y="2844826"/>
                    <a:pt x="3275734" y="2843556"/>
                  </a:cubicBezTo>
                  <a:cubicBezTo>
                    <a:pt x="3274464" y="2846096"/>
                    <a:pt x="3273194" y="2848636"/>
                    <a:pt x="3271924" y="2849906"/>
                  </a:cubicBezTo>
                  <a:lnTo>
                    <a:pt x="3274464" y="2852446"/>
                  </a:lnTo>
                  <a:cubicBezTo>
                    <a:pt x="3278274" y="2848636"/>
                    <a:pt x="3282084" y="2844826"/>
                    <a:pt x="3288434" y="2839746"/>
                  </a:cubicBezTo>
                  <a:cubicBezTo>
                    <a:pt x="3293514" y="2842286"/>
                    <a:pt x="3299864" y="2844826"/>
                    <a:pt x="3304944" y="2847366"/>
                  </a:cubicBezTo>
                  <a:cubicBezTo>
                    <a:pt x="3310024" y="2843556"/>
                    <a:pt x="3316374" y="2839746"/>
                    <a:pt x="3322724" y="2835936"/>
                  </a:cubicBezTo>
                  <a:cubicBezTo>
                    <a:pt x="3331614" y="2853716"/>
                    <a:pt x="3343044" y="2856256"/>
                    <a:pt x="3353204" y="2843556"/>
                  </a:cubicBezTo>
                  <a:cubicBezTo>
                    <a:pt x="3368444" y="2844826"/>
                    <a:pt x="3381144" y="2846096"/>
                    <a:pt x="3390034" y="2846096"/>
                  </a:cubicBezTo>
                  <a:cubicBezTo>
                    <a:pt x="3391304" y="2837206"/>
                    <a:pt x="3392574" y="2830856"/>
                    <a:pt x="3393844" y="2824506"/>
                  </a:cubicBezTo>
                  <a:cubicBezTo>
                    <a:pt x="3398924" y="2825776"/>
                    <a:pt x="3402734" y="2827046"/>
                    <a:pt x="3407814" y="2828316"/>
                  </a:cubicBezTo>
                  <a:cubicBezTo>
                    <a:pt x="3410354" y="2829586"/>
                    <a:pt x="3412894" y="2832126"/>
                    <a:pt x="3415434" y="2833396"/>
                  </a:cubicBezTo>
                  <a:cubicBezTo>
                    <a:pt x="3411624" y="2834666"/>
                    <a:pt x="3407814" y="2834666"/>
                    <a:pt x="3404004" y="2835936"/>
                  </a:cubicBezTo>
                  <a:cubicBezTo>
                    <a:pt x="3415434" y="2846096"/>
                    <a:pt x="3424324" y="2843556"/>
                    <a:pt x="3433214" y="2835936"/>
                  </a:cubicBezTo>
                  <a:cubicBezTo>
                    <a:pt x="3429404" y="2846096"/>
                    <a:pt x="3440834" y="2844826"/>
                    <a:pt x="3442104" y="2844826"/>
                  </a:cubicBezTo>
                  <a:cubicBezTo>
                    <a:pt x="3458614" y="2838476"/>
                    <a:pt x="3473854" y="2834666"/>
                    <a:pt x="3491634" y="2844826"/>
                  </a:cubicBezTo>
                  <a:cubicBezTo>
                    <a:pt x="3494174" y="2832126"/>
                    <a:pt x="3496714" y="2821966"/>
                    <a:pt x="3497984" y="2811806"/>
                  </a:cubicBezTo>
                  <a:cubicBezTo>
                    <a:pt x="3504334" y="2813076"/>
                    <a:pt x="3509414" y="2813076"/>
                    <a:pt x="3515764" y="2814346"/>
                  </a:cubicBezTo>
                  <a:cubicBezTo>
                    <a:pt x="3520844" y="2814346"/>
                    <a:pt x="3525924" y="2815616"/>
                    <a:pt x="3531004" y="2815616"/>
                  </a:cubicBezTo>
                  <a:lnTo>
                    <a:pt x="3531004" y="2819426"/>
                  </a:lnTo>
                  <a:cubicBezTo>
                    <a:pt x="3525924" y="2820696"/>
                    <a:pt x="3522114" y="2821966"/>
                    <a:pt x="3517034" y="2823236"/>
                  </a:cubicBezTo>
                  <a:lnTo>
                    <a:pt x="3517034" y="2827046"/>
                  </a:lnTo>
                  <a:cubicBezTo>
                    <a:pt x="3534814" y="2830856"/>
                    <a:pt x="3551324" y="2834666"/>
                    <a:pt x="3569104" y="2837206"/>
                  </a:cubicBezTo>
                  <a:cubicBezTo>
                    <a:pt x="3572914" y="2838476"/>
                    <a:pt x="3577994" y="2834666"/>
                    <a:pt x="3584344" y="2830856"/>
                  </a:cubicBezTo>
                  <a:cubicBezTo>
                    <a:pt x="3586884" y="2832126"/>
                    <a:pt x="3593234" y="2834666"/>
                    <a:pt x="3600854" y="2835936"/>
                  </a:cubicBezTo>
                  <a:cubicBezTo>
                    <a:pt x="3619904" y="2838476"/>
                    <a:pt x="3640224" y="2841016"/>
                    <a:pt x="3655464" y="2824506"/>
                  </a:cubicBezTo>
                  <a:cubicBezTo>
                    <a:pt x="3656734" y="2838476"/>
                    <a:pt x="3669434" y="2829586"/>
                    <a:pt x="3675784" y="2834666"/>
                  </a:cubicBezTo>
                  <a:cubicBezTo>
                    <a:pt x="3675784" y="2834666"/>
                    <a:pt x="3682134" y="2829586"/>
                    <a:pt x="3684674" y="2827046"/>
                  </a:cubicBezTo>
                  <a:cubicBezTo>
                    <a:pt x="3684674" y="2827046"/>
                    <a:pt x="3683404" y="2825776"/>
                    <a:pt x="3683404" y="2824506"/>
                  </a:cubicBezTo>
                  <a:cubicBezTo>
                    <a:pt x="3685944" y="2825776"/>
                    <a:pt x="3687214" y="2829586"/>
                    <a:pt x="3689754" y="2828316"/>
                  </a:cubicBezTo>
                  <a:cubicBezTo>
                    <a:pt x="3701184" y="2828316"/>
                    <a:pt x="3711344" y="2827046"/>
                    <a:pt x="3718964" y="2827046"/>
                  </a:cubicBezTo>
                  <a:cubicBezTo>
                    <a:pt x="3725314" y="2830856"/>
                    <a:pt x="3729124" y="2834666"/>
                    <a:pt x="3731664" y="2833396"/>
                  </a:cubicBezTo>
                  <a:cubicBezTo>
                    <a:pt x="3746904" y="2832126"/>
                    <a:pt x="3760874" y="2828316"/>
                    <a:pt x="3774844" y="2828316"/>
                  </a:cubicBezTo>
                  <a:cubicBezTo>
                    <a:pt x="3788814" y="2835936"/>
                    <a:pt x="3786274" y="2821966"/>
                    <a:pt x="3783734" y="2814346"/>
                  </a:cubicBezTo>
                  <a:cubicBezTo>
                    <a:pt x="3788814" y="2809266"/>
                    <a:pt x="3793894" y="2805456"/>
                    <a:pt x="3795164" y="2804186"/>
                  </a:cubicBezTo>
                  <a:cubicBezTo>
                    <a:pt x="3802784" y="2804186"/>
                    <a:pt x="3807864" y="2805456"/>
                    <a:pt x="3811674" y="2804186"/>
                  </a:cubicBezTo>
                  <a:cubicBezTo>
                    <a:pt x="3816753" y="2800376"/>
                    <a:pt x="3820564" y="2794026"/>
                    <a:pt x="3826914" y="2786406"/>
                  </a:cubicBezTo>
                  <a:cubicBezTo>
                    <a:pt x="3834534" y="2785136"/>
                    <a:pt x="3847234" y="2782596"/>
                    <a:pt x="3861204" y="2780056"/>
                  </a:cubicBezTo>
                  <a:cubicBezTo>
                    <a:pt x="3861204" y="2780056"/>
                    <a:pt x="3861204" y="2777516"/>
                    <a:pt x="3862474" y="2774976"/>
                  </a:cubicBezTo>
                  <a:cubicBezTo>
                    <a:pt x="3867554" y="2767356"/>
                    <a:pt x="3880254" y="2764816"/>
                    <a:pt x="3872634" y="2750846"/>
                  </a:cubicBezTo>
                  <a:cubicBezTo>
                    <a:pt x="3871364" y="2748306"/>
                    <a:pt x="3871364" y="2740686"/>
                    <a:pt x="3873904" y="2738146"/>
                  </a:cubicBezTo>
                  <a:cubicBezTo>
                    <a:pt x="3882794" y="2726716"/>
                    <a:pt x="3882794" y="2725446"/>
                    <a:pt x="3867554" y="2720366"/>
                  </a:cubicBezTo>
                  <a:cubicBezTo>
                    <a:pt x="3868824" y="2711476"/>
                    <a:pt x="3859934" y="2700046"/>
                    <a:pt x="3872634" y="2698776"/>
                  </a:cubicBezTo>
                  <a:cubicBezTo>
                    <a:pt x="3876444" y="2691156"/>
                    <a:pt x="3877714" y="2687346"/>
                    <a:pt x="3880254" y="2683536"/>
                  </a:cubicBezTo>
                  <a:cubicBezTo>
                    <a:pt x="3881524" y="2680996"/>
                    <a:pt x="3885334" y="2678456"/>
                    <a:pt x="3885334" y="2675916"/>
                  </a:cubicBezTo>
                  <a:cubicBezTo>
                    <a:pt x="3885334" y="2670836"/>
                    <a:pt x="3882794" y="2664486"/>
                    <a:pt x="3884064" y="2660676"/>
                  </a:cubicBezTo>
                  <a:cubicBezTo>
                    <a:pt x="3887874" y="2646706"/>
                    <a:pt x="3889144" y="2634006"/>
                    <a:pt x="3866284" y="2628926"/>
                  </a:cubicBezTo>
                  <a:cubicBezTo>
                    <a:pt x="3875174" y="2625116"/>
                    <a:pt x="3878984" y="2622576"/>
                    <a:pt x="3885334" y="2620036"/>
                  </a:cubicBezTo>
                  <a:cubicBezTo>
                    <a:pt x="3875174" y="2614956"/>
                    <a:pt x="3866284" y="2611146"/>
                    <a:pt x="3854854" y="2606066"/>
                  </a:cubicBezTo>
                  <a:lnTo>
                    <a:pt x="3866284" y="2606066"/>
                  </a:lnTo>
                  <a:lnTo>
                    <a:pt x="3866284" y="2602256"/>
                  </a:lnTo>
                  <a:cubicBezTo>
                    <a:pt x="3859934" y="2602256"/>
                    <a:pt x="3854854" y="2600986"/>
                    <a:pt x="3848504" y="2600986"/>
                  </a:cubicBezTo>
                  <a:cubicBezTo>
                    <a:pt x="3848504" y="2602256"/>
                    <a:pt x="3848504" y="2603526"/>
                    <a:pt x="3847234" y="2604796"/>
                  </a:cubicBezTo>
                  <a:cubicBezTo>
                    <a:pt x="3845964" y="2602256"/>
                    <a:pt x="3844694" y="2599716"/>
                    <a:pt x="3843424" y="2595906"/>
                  </a:cubicBezTo>
                  <a:cubicBezTo>
                    <a:pt x="3876444" y="2588286"/>
                    <a:pt x="4097424" y="2564156"/>
                    <a:pt x="4077104" y="2560346"/>
                  </a:cubicBezTo>
                  <a:cubicBezTo>
                    <a:pt x="4087264" y="2551456"/>
                    <a:pt x="4083454" y="2536216"/>
                    <a:pt x="4101234" y="2534946"/>
                  </a:cubicBezTo>
                  <a:cubicBezTo>
                    <a:pt x="4106314" y="2534946"/>
                    <a:pt x="4115204" y="2526056"/>
                    <a:pt x="4116474" y="2519706"/>
                  </a:cubicBezTo>
                  <a:cubicBezTo>
                    <a:pt x="4119014" y="2510816"/>
                    <a:pt x="4116474" y="2499386"/>
                    <a:pt x="4119014" y="2490496"/>
                  </a:cubicBezTo>
                  <a:cubicBezTo>
                    <a:pt x="4121554" y="2477796"/>
                    <a:pt x="4126634" y="2465096"/>
                    <a:pt x="4130444" y="2454936"/>
                  </a:cubicBezTo>
                  <a:cubicBezTo>
                    <a:pt x="4126634" y="2448586"/>
                    <a:pt x="4122824" y="2442236"/>
                    <a:pt x="4120284" y="2438426"/>
                  </a:cubicBezTo>
                  <a:cubicBezTo>
                    <a:pt x="4125364" y="2434616"/>
                    <a:pt x="4127904" y="2432076"/>
                    <a:pt x="4131714" y="2430806"/>
                  </a:cubicBezTo>
                  <a:cubicBezTo>
                    <a:pt x="4130444" y="2429536"/>
                    <a:pt x="4130444" y="2428266"/>
                    <a:pt x="4129174" y="2426996"/>
                  </a:cubicBezTo>
                  <a:cubicBezTo>
                    <a:pt x="4125364" y="2428266"/>
                    <a:pt x="4121554" y="2429536"/>
                    <a:pt x="4117744" y="2430806"/>
                  </a:cubicBezTo>
                  <a:cubicBezTo>
                    <a:pt x="4139334" y="2413026"/>
                    <a:pt x="4144414" y="2380006"/>
                    <a:pt x="4126634" y="2364766"/>
                  </a:cubicBezTo>
                  <a:cubicBezTo>
                    <a:pt x="4125364" y="2367306"/>
                    <a:pt x="4122824" y="2369846"/>
                    <a:pt x="4121554" y="2372386"/>
                  </a:cubicBezTo>
                  <a:cubicBezTo>
                    <a:pt x="4116474" y="2363496"/>
                    <a:pt x="4102504" y="2360956"/>
                    <a:pt x="4108854" y="2346986"/>
                  </a:cubicBezTo>
                  <a:cubicBezTo>
                    <a:pt x="4108854" y="2346986"/>
                    <a:pt x="4107584" y="2344446"/>
                    <a:pt x="4106314" y="2344446"/>
                  </a:cubicBezTo>
                  <a:cubicBezTo>
                    <a:pt x="4099964" y="2341906"/>
                    <a:pt x="4101234" y="2338096"/>
                    <a:pt x="4098694" y="2333016"/>
                  </a:cubicBezTo>
                  <a:cubicBezTo>
                    <a:pt x="4094884" y="2321586"/>
                    <a:pt x="4096154" y="2310156"/>
                    <a:pt x="4096154" y="2299996"/>
                  </a:cubicBezTo>
                  <a:lnTo>
                    <a:pt x="4096154" y="2254276"/>
                  </a:lnTo>
                  <a:cubicBezTo>
                    <a:pt x="4096154" y="2244116"/>
                    <a:pt x="4101234" y="2239036"/>
                    <a:pt x="4111394" y="2241576"/>
                  </a:cubicBezTo>
                  <a:cubicBezTo>
                    <a:pt x="4111394" y="2241576"/>
                    <a:pt x="4112664" y="2240306"/>
                    <a:pt x="4113934" y="2240306"/>
                  </a:cubicBezTo>
                  <a:cubicBezTo>
                    <a:pt x="4110124" y="2237766"/>
                    <a:pt x="4107584" y="2236496"/>
                    <a:pt x="4105044" y="2233956"/>
                  </a:cubicBezTo>
                  <a:cubicBezTo>
                    <a:pt x="4105044" y="2232686"/>
                    <a:pt x="4106314" y="2231416"/>
                    <a:pt x="4106314" y="2230146"/>
                  </a:cubicBezTo>
                  <a:cubicBezTo>
                    <a:pt x="4115204" y="2232686"/>
                    <a:pt x="4124094" y="2236496"/>
                    <a:pt x="4130444" y="2239036"/>
                  </a:cubicBezTo>
                  <a:cubicBezTo>
                    <a:pt x="4138064" y="2228876"/>
                    <a:pt x="4144414" y="2221256"/>
                    <a:pt x="4149494" y="2216176"/>
                  </a:cubicBezTo>
                  <a:lnTo>
                    <a:pt x="4149494" y="2193316"/>
                  </a:lnTo>
                  <a:cubicBezTo>
                    <a:pt x="4146954" y="2193316"/>
                    <a:pt x="4143144" y="2194586"/>
                    <a:pt x="4139334" y="2194586"/>
                  </a:cubicBezTo>
                  <a:cubicBezTo>
                    <a:pt x="4136794" y="2188236"/>
                    <a:pt x="4135524" y="2181886"/>
                    <a:pt x="4132984" y="2172996"/>
                  </a:cubicBezTo>
                  <a:cubicBezTo>
                    <a:pt x="4139334" y="2176806"/>
                    <a:pt x="4141874" y="2179346"/>
                    <a:pt x="4144414" y="2180616"/>
                  </a:cubicBezTo>
                  <a:cubicBezTo>
                    <a:pt x="4146954" y="2179346"/>
                    <a:pt x="4150764" y="2178076"/>
                    <a:pt x="4154574" y="2175536"/>
                  </a:cubicBezTo>
                  <a:cubicBezTo>
                    <a:pt x="4153304" y="2174266"/>
                    <a:pt x="4152034" y="2172996"/>
                    <a:pt x="4152034" y="2171726"/>
                  </a:cubicBezTo>
                  <a:cubicBezTo>
                    <a:pt x="4148224" y="2171726"/>
                    <a:pt x="4144414" y="2170456"/>
                    <a:pt x="4143144" y="2170456"/>
                  </a:cubicBezTo>
                  <a:cubicBezTo>
                    <a:pt x="4145684" y="2162836"/>
                    <a:pt x="4150764" y="2155216"/>
                    <a:pt x="4148224" y="2151406"/>
                  </a:cubicBezTo>
                  <a:cubicBezTo>
                    <a:pt x="4141874" y="2134896"/>
                    <a:pt x="4148224" y="2122196"/>
                    <a:pt x="4154574" y="2108226"/>
                  </a:cubicBezTo>
                  <a:cubicBezTo>
                    <a:pt x="4155844" y="2104416"/>
                    <a:pt x="4154574" y="2100606"/>
                    <a:pt x="4154574" y="2096796"/>
                  </a:cubicBezTo>
                  <a:cubicBezTo>
                    <a:pt x="4155844" y="2080286"/>
                    <a:pt x="4157114" y="2065046"/>
                    <a:pt x="4158383" y="2042186"/>
                  </a:cubicBezTo>
                  <a:cubicBezTo>
                    <a:pt x="4153303" y="2039646"/>
                    <a:pt x="4145683" y="2033296"/>
                    <a:pt x="4136793" y="2028216"/>
                  </a:cubicBezTo>
                  <a:cubicBezTo>
                    <a:pt x="4129173" y="2024406"/>
                    <a:pt x="4121553" y="2023136"/>
                    <a:pt x="4113933" y="2020596"/>
                  </a:cubicBezTo>
                  <a:cubicBezTo>
                    <a:pt x="4110124" y="2019326"/>
                    <a:pt x="4105043" y="2020596"/>
                    <a:pt x="4101233" y="2019326"/>
                  </a:cubicBezTo>
                  <a:cubicBezTo>
                    <a:pt x="4069483" y="2015516"/>
                    <a:pt x="4036463" y="2010436"/>
                    <a:pt x="4004713" y="2006626"/>
                  </a:cubicBezTo>
                  <a:cubicBezTo>
                    <a:pt x="3978043" y="2002816"/>
                    <a:pt x="3951373" y="1999006"/>
                    <a:pt x="3925973" y="1995196"/>
                  </a:cubicBezTo>
                  <a:cubicBezTo>
                    <a:pt x="3919623" y="1993926"/>
                    <a:pt x="3913273" y="1991386"/>
                    <a:pt x="3905653" y="1991386"/>
                  </a:cubicBezTo>
                  <a:cubicBezTo>
                    <a:pt x="3889143" y="1990116"/>
                    <a:pt x="3871363" y="1990116"/>
                    <a:pt x="3854853" y="1990116"/>
                  </a:cubicBezTo>
                  <a:cubicBezTo>
                    <a:pt x="3845963" y="1990116"/>
                    <a:pt x="3838343" y="1990116"/>
                    <a:pt x="3829453" y="1988846"/>
                  </a:cubicBezTo>
                  <a:cubicBezTo>
                    <a:pt x="3814213" y="1987576"/>
                    <a:pt x="3798973" y="1985036"/>
                    <a:pt x="3783733" y="1983766"/>
                  </a:cubicBezTo>
                  <a:lnTo>
                    <a:pt x="3783733" y="1979956"/>
                  </a:lnTo>
                  <a:cubicBezTo>
                    <a:pt x="3821833" y="1977416"/>
                    <a:pt x="3861203" y="1973606"/>
                    <a:pt x="3900573" y="1981226"/>
                  </a:cubicBezTo>
                  <a:cubicBezTo>
                    <a:pt x="3899303" y="1977416"/>
                    <a:pt x="3898033" y="1973606"/>
                    <a:pt x="3896763" y="1971066"/>
                  </a:cubicBezTo>
                  <a:cubicBezTo>
                    <a:pt x="3905653" y="1969796"/>
                    <a:pt x="3912003" y="1962176"/>
                    <a:pt x="3920893" y="1971066"/>
                  </a:cubicBezTo>
                  <a:cubicBezTo>
                    <a:pt x="3922163" y="1972336"/>
                    <a:pt x="3929783" y="1968526"/>
                    <a:pt x="3934863" y="1967256"/>
                  </a:cubicBezTo>
                  <a:lnTo>
                    <a:pt x="3934863" y="1964716"/>
                  </a:lnTo>
                  <a:lnTo>
                    <a:pt x="3923433" y="1964716"/>
                  </a:lnTo>
                  <a:cubicBezTo>
                    <a:pt x="3936133" y="1954556"/>
                    <a:pt x="3945024" y="1945666"/>
                    <a:pt x="3953913" y="1939316"/>
                  </a:cubicBezTo>
                  <a:cubicBezTo>
                    <a:pt x="3961533" y="1940586"/>
                    <a:pt x="3969153" y="1941856"/>
                    <a:pt x="3974233" y="1943126"/>
                  </a:cubicBezTo>
                  <a:cubicBezTo>
                    <a:pt x="3975503" y="1918996"/>
                    <a:pt x="3955183" y="1917726"/>
                    <a:pt x="3939943" y="1907566"/>
                  </a:cubicBezTo>
                  <a:cubicBezTo>
                    <a:pt x="3946293" y="1903756"/>
                    <a:pt x="3950103" y="1899946"/>
                    <a:pt x="3955183" y="1898676"/>
                  </a:cubicBezTo>
                  <a:cubicBezTo>
                    <a:pt x="3969153" y="1894866"/>
                    <a:pt x="3986933" y="1905026"/>
                    <a:pt x="3995824" y="1883436"/>
                  </a:cubicBezTo>
                  <a:cubicBezTo>
                    <a:pt x="3997094" y="1882166"/>
                    <a:pt x="4000903" y="1882166"/>
                    <a:pt x="4007253" y="1879626"/>
                  </a:cubicBezTo>
                  <a:cubicBezTo>
                    <a:pt x="4003444" y="1875816"/>
                    <a:pt x="3999633" y="1873276"/>
                    <a:pt x="3997094" y="1870736"/>
                  </a:cubicBezTo>
                  <a:cubicBezTo>
                    <a:pt x="3999634" y="1869466"/>
                    <a:pt x="4003444" y="1868196"/>
                    <a:pt x="4003444" y="1868196"/>
                  </a:cubicBezTo>
                  <a:cubicBezTo>
                    <a:pt x="4012334" y="1874546"/>
                    <a:pt x="4018684" y="1879626"/>
                    <a:pt x="4026303" y="1884706"/>
                  </a:cubicBezTo>
                  <a:cubicBezTo>
                    <a:pt x="4027574" y="1883436"/>
                    <a:pt x="4028844" y="1882166"/>
                    <a:pt x="4030113" y="1879626"/>
                  </a:cubicBezTo>
                  <a:cubicBezTo>
                    <a:pt x="4026303" y="1874546"/>
                    <a:pt x="4023763" y="1869466"/>
                    <a:pt x="4019953" y="1864386"/>
                  </a:cubicBezTo>
                  <a:cubicBezTo>
                    <a:pt x="4036463" y="1852956"/>
                    <a:pt x="4037733" y="1846606"/>
                    <a:pt x="4025033" y="1814856"/>
                  </a:cubicBezTo>
                  <a:cubicBezTo>
                    <a:pt x="4033924" y="1813586"/>
                    <a:pt x="4042813" y="1811046"/>
                    <a:pt x="4050433" y="1809776"/>
                  </a:cubicBezTo>
                  <a:cubicBezTo>
                    <a:pt x="4051703" y="1800886"/>
                    <a:pt x="4056783" y="1791996"/>
                    <a:pt x="4055513" y="1784376"/>
                  </a:cubicBezTo>
                  <a:cubicBezTo>
                    <a:pt x="4051703" y="1761516"/>
                    <a:pt x="4074563" y="1751356"/>
                    <a:pt x="4079643" y="1732306"/>
                  </a:cubicBezTo>
                  <a:cubicBezTo>
                    <a:pt x="4079643" y="1731036"/>
                    <a:pt x="4084723" y="1729766"/>
                    <a:pt x="4085993" y="1731036"/>
                  </a:cubicBezTo>
                  <a:cubicBezTo>
                    <a:pt x="4097423" y="1734846"/>
                    <a:pt x="4101233" y="1725956"/>
                    <a:pt x="4105043" y="1719606"/>
                  </a:cubicBezTo>
                  <a:cubicBezTo>
                    <a:pt x="4106313" y="1717066"/>
                    <a:pt x="4107583" y="1714526"/>
                    <a:pt x="4108853" y="1713256"/>
                  </a:cubicBezTo>
                  <a:cubicBezTo>
                    <a:pt x="4120283" y="1706906"/>
                    <a:pt x="4131713" y="1701826"/>
                    <a:pt x="4144413" y="1695476"/>
                  </a:cubicBezTo>
                  <a:cubicBezTo>
                    <a:pt x="4131713" y="1676426"/>
                    <a:pt x="4115203" y="1685316"/>
                    <a:pt x="4101233" y="1682776"/>
                  </a:cubicBezTo>
                  <a:lnTo>
                    <a:pt x="4101233" y="1677696"/>
                  </a:lnTo>
                  <a:cubicBezTo>
                    <a:pt x="4110123" y="1676426"/>
                    <a:pt x="4119013" y="1675156"/>
                    <a:pt x="4129173" y="1673886"/>
                  </a:cubicBezTo>
                  <a:cubicBezTo>
                    <a:pt x="4122823" y="1672616"/>
                    <a:pt x="4117743" y="1671346"/>
                    <a:pt x="4112663" y="1670076"/>
                  </a:cubicBezTo>
                  <a:cubicBezTo>
                    <a:pt x="4119013" y="1663726"/>
                    <a:pt x="4124093" y="1657376"/>
                    <a:pt x="4130443" y="1652296"/>
                  </a:cubicBezTo>
                  <a:cubicBezTo>
                    <a:pt x="4131713" y="1651026"/>
                    <a:pt x="4135523" y="1649756"/>
                    <a:pt x="4136793" y="1649756"/>
                  </a:cubicBezTo>
                  <a:cubicBezTo>
                    <a:pt x="4140603" y="1651026"/>
                    <a:pt x="4144413" y="1654836"/>
                    <a:pt x="4146953" y="1657376"/>
                  </a:cubicBezTo>
                  <a:cubicBezTo>
                    <a:pt x="4148223" y="1653566"/>
                    <a:pt x="4149493" y="1648486"/>
                    <a:pt x="4152033" y="1644676"/>
                  </a:cubicBezTo>
                  <a:cubicBezTo>
                    <a:pt x="4157113" y="1638326"/>
                    <a:pt x="4163463" y="1633246"/>
                    <a:pt x="4168543" y="1628166"/>
                  </a:cubicBezTo>
                  <a:cubicBezTo>
                    <a:pt x="4174893" y="1635786"/>
                    <a:pt x="4181243" y="1643406"/>
                    <a:pt x="4187593" y="1652296"/>
                  </a:cubicBezTo>
                  <a:cubicBezTo>
                    <a:pt x="4188863" y="1652296"/>
                    <a:pt x="4190133" y="1651026"/>
                    <a:pt x="4190133" y="1651026"/>
                  </a:cubicBezTo>
                  <a:cubicBezTo>
                    <a:pt x="4188863" y="1638326"/>
                    <a:pt x="4188863" y="1625626"/>
                    <a:pt x="4187593" y="1612926"/>
                  </a:cubicBezTo>
                  <a:cubicBezTo>
                    <a:pt x="4192673" y="1614196"/>
                    <a:pt x="4196483" y="1614196"/>
                    <a:pt x="4200293" y="1615466"/>
                  </a:cubicBezTo>
                  <a:cubicBezTo>
                    <a:pt x="4201563" y="1614196"/>
                    <a:pt x="4201563" y="1612926"/>
                    <a:pt x="4202833" y="1612926"/>
                  </a:cubicBezTo>
                  <a:cubicBezTo>
                    <a:pt x="4199023" y="1611656"/>
                    <a:pt x="4196483" y="1610386"/>
                    <a:pt x="4192673" y="1609116"/>
                  </a:cubicBezTo>
                  <a:cubicBezTo>
                    <a:pt x="4199023" y="1601496"/>
                    <a:pt x="4202833" y="1596416"/>
                    <a:pt x="4204103" y="1595146"/>
                  </a:cubicBezTo>
                  <a:lnTo>
                    <a:pt x="4204103" y="1571016"/>
                  </a:lnTo>
                  <a:cubicBezTo>
                    <a:pt x="4201563" y="1569746"/>
                    <a:pt x="4199023" y="1567206"/>
                    <a:pt x="4195213" y="1565936"/>
                  </a:cubicBezTo>
                  <a:cubicBezTo>
                    <a:pt x="4192673" y="1564666"/>
                    <a:pt x="4190133" y="1563396"/>
                    <a:pt x="4187593" y="1563396"/>
                  </a:cubicBezTo>
                  <a:cubicBezTo>
                    <a:pt x="4190133" y="1560856"/>
                    <a:pt x="4195213" y="1557046"/>
                    <a:pt x="4196483" y="1557046"/>
                  </a:cubicBezTo>
                  <a:cubicBezTo>
                    <a:pt x="4205373" y="1562126"/>
                    <a:pt x="4202833" y="1548156"/>
                    <a:pt x="4207913" y="1549426"/>
                  </a:cubicBezTo>
                  <a:cubicBezTo>
                    <a:pt x="4207913" y="1545616"/>
                    <a:pt x="4207913" y="1537996"/>
                    <a:pt x="4206643" y="1537996"/>
                  </a:cubicBezTo>
                  <a:cubicBezTo>
                    <a:pt x="4190133" y="1531646"/>
                    <a:pt x="4192673" y="1517676"/>
                    <a:pt x="4188863" y="1508786"/>
                  </a:cubicBezTo>
                  <a:close/>
                  <a:moveTo>
                    <a:pt x="227733" y="988087"/>
                  </a:moveTo>
                  <a:lnTo>
                    <a:pt x="264563" y="988087"/>
                  </a:lnTo>
                  <a:cubicBezTo>
                    <a:pt x="255673" y="999517"/>
                    <a:pt x="234083" y="999517"/>
                    <a:pt x="227733" y="988087"/>
                  </a:cubicBezTo>
                  <a:close/>
                  <a:moveTo>
                    <a:pt x="481733" y="1504977"/>
                  </a:moveTo>
                  <a:lnTo>
                    <a:pt x="481733" y="1499897"/>
                  </a:lnTo>
                  <a:cubicBezTo>
                    <a:pt x="498243" y="1498627"/>
                    <a:pt x="516023" y="1497357"/>
                    <a:pt x="532533" y="1497357"/>
                  </a:cubicBezTo>
                  <a:cubicBezTo>
                    <a:pt x="514753" y="1497357"/>
                    <a:pt x="499513" y="1512597"/>
                    <a:pt x="481733" y="1504977"/>
                  </a:cubicBezTo>
                  <a:close/>
                  <a:moveTo>
                    <a:pt x="175663" y="2120927"/>
                  </a:moveTo>
                  <a:cubicBezTo>
                    <a:pt x="183283" y="2113307"/>
                    <a:pt x="189633" y="2108227"/>
                    <a:pt x="192173" y="2104417"/>
                  </a:cubicBezTo>
                  <a:cubicBezTo>
                    <a:pt x="198523" y="2109497"/>
                    <a:pt x="202333" y="2113307"/>
                    <a:pt x="206143" y="2117117"/>
                  </a:cubicBezTo>
                  <a:cubicBezTo>
                    <a:pt x="197253" y="2117117"/>
                    <a:pt x="188363" y="2118387"/>
                    <a:pt x="175663" y="2120927"/>
                  </a:cubicBezTo>
                  <a:close/>
                  <a:moveTo>
                    <a:pt x="264563" y="2114577"/>
                  </a:moveTo>
                  <a:lnTo>
                    <a:pt x="231543" y="2114577"/>
                  </a:lnTo>
                  <a:cubicBezTo>
                    <a:pt x="230273" y="2114577"/>
                    <a:pt x="229003" y="2109497"/>
                    <a:pt x="226463" y="2105687"/>
                  </a:cubicBezTo>
                  <a:cubicBezTo>
                    <a:pt x="241703" y="2106957"/>
                    <a:pt x="253133" y="2108227"/>
                    <a:pt x="264563" y="2109497"/>
                  </a:cubicBezTo>
                  <a:lnTo>
                    <a:pt x="264563" y="2114577"/>
                  </a:lnTo>
                  <a:close/>
                  <a:moveTo>
                    <a:pt x="273453" y="2113307"/>
                  </a:moveTo>
                  <a:cubicBezTo>
                    <a:pt x="272183" y="2112037"/>
                    <a:pt x="272183" y="2110767"/>
                    <a:pt x="270913" y="2110767"/>
                  </a:cubicBezTo>
                  <a:cubicBezTo>
                    <a:pt x="275993" y="2106957"/>
                    <a:pt x="282343" y="2104417"/>
                    <a:pt x="287423" y="2100607"/>
                  </a:cubicBezTo>
                  <a:cubicBezTo>
                    <a:pt x="291233" y="2096797"/>
                    <a:pt x="292503" y="2090447"/>
                    <a:pt x="296313" y="2084097"/>
                  </a:cubicBezTo>
                  <a:cubicBezTo>
                    <a:pt x="306473" y="2104417"/>
                    <a:pt x="328063" y="2098067"/>
                    <a:pt x="347113" y="2103147"/>
                  </a:cubicBezTo>
                  <a:cubicBezTo>
                    <a:pt x="321713" y="2105687"/>
                    <a:pt x="297583" y="2109497"/>
                    <a:pt x="273453" y="2113307"/>
                  </a:cubicBezTo>
                  <a:close/>
                  <a:moveTo>
                    <a:pt x="107083" y="2425727"/>
                  </a:moveTo>
                  <a:cubicBezTo>
                    <a:pt x="108353" y="2425727"/>
                    <a:pt x="108353" y="2425727"/>
                    <a:pt x="107083" y="2425727"/>
                  </a:cubicBezTo>
                  <a:close/>
                  <a:moveTo>
                    <a:pt x="338223" y="2607337"/>
                  </a:moveTo>
                  <a:cubicBezTo>
                    <a:pt x="336953" y="2598447"/>
                    <a:pt x="335683" y="2592097"/>
                    <a:pt x="334413" y="2583207"/>
                  </a:cubicBezTo>
                  <a:cubicBezTo>
                    <a:pt x="343303" y="2585747"/>
                    <a:pt x="348383" y="2587017"/>
                    <a:pt x="353463" y="2589557"/>
                  </a:cubicBezTo>
                  <a:cubicBezTo>
                    <a:pt x="348383" y="2594637"/>
                    <a:pt x="344573" y="2599717"/>
                    <a:pt x="338223" y="2607337"/>
                  </a:cubicBezTo>
                  <a:close/>
                  <a:moveTo>
                    <a:pt x="629053" y="1047777"/>
                  </a:moveTo>
                  <a:cubicBezTo>
                    <a:pt x="620163" y="1049047"/>
                    <a:pt x="611273" y="1052857"/>
                    <a:pt x="603653" y="1052857"/>
                  </a:cubicBezTo>
                  <a:cubicBezTo>
                    <a:pt x="594763" y="1054127"/>
                    <a:pt x="585873" y="1052857"/>
                    <a:pt x="575713" y="1052857"/>
                  </a:cubicBezTo>
                  <a:cubicBezTo>
                    <a:pt x="574443" y="1051587"/>
                    <a:pt x="573173" y="1047777"/>
                    <a:pt x="571903" y="1043967"/>
                  </a:cubicBezTo>
                  <a:cubicBezTo>
                    <a:pt x="580793" y="1041427"/>
                    <a:pt x="589683" y="1037617"/>
                    <a:pt x="599843" y="1035077"/>
                  </a:cubicBezTo>
                  <a:cubicBezTo>
                    <a:pt x="599843" y="1038887"/>
                    <a:pt x="598573" y="1041427"/>
                    <a:pt x="598573" y="1045237"/>
                  </a:cubicBezTo>
                  <a:cubicBezTo>
                    <a:pt x="610003" y="1037617"/>
                    <a:pt x="620163" y="1038887"/>
                    <a:pt x="629053" y="1047777"/>
                  </a:cubicBezTo>
                  <a:cubicBezTo>
                    <a:pt x="643023" y="1037617"/>
                    <a:pt x="645563" y="1038887"/>
                    <a:pt x="649373" y="1060477"/>
                  </a:cubicBezTo>
                  <a:cubicBezTo>
                    <a:pt x="641753" y="1055397"/>
                    <a:pt x="635403" y="1051587"/>
                    <a:pt x="629053" y="1047777"/>
                  </a:cubicBezTo>
                  <a:close/>
                  <a:moveTo>
                    <a:pt x="677313" y="1045237"/>
                  </a:moveTo>
                  <a:cubicBezTo>
                    <a:pt x="679853" y="1042697"/>
                    <a:pt x="682393" y="1040157"/>
                    <a:pt x="683663" y="1037617"/>
                  </a:cubicBezTo>
                  <a:cubicBezTo>
                    <a:pt x="692553" y="1049047"/>
                    <a:pt x="692553" y="1049047"/>
                    <a:pt x="673503" y="1057937"/>
                  </a:cubicBezTo>
                  <a:lnTo>
                    <a:pt x="654453" y="1042697"/>
                  </a:lnTo>
                  <a:cubicBezTo>
                    <a:pt x="667153" y="1032537"/>
                    <a:pt x="674773" y="1032537"/>
                    <a:pt x="677313" y="1045237"/>
                  </a:cubicBezTo>
                  <a:close/>
                  <a:moveTo>
                    <a:pt x="687473" y="2741957"/>
                  </a:moveTo>
                  <a:cubicBezTo>
                    <a:pt x="688743" y="2740687"/>
                    <a:pt x="690013" y="2740687"/>
                    <a:pt x="691283" y="2739417"/>
                  </a:cubicBezTo>
                  <a:cubicBezTo>
                    <a:pt x="692553" y="2741957"/>
                    <a:pt x="695093" y="2744497"/>
                    <a:pt x="697633" y="2748307"/>
                  </a:cubicBezTo>
                  <a:cubicBezTo>
                    <a:pt x="695093" y="2748307"/>
                    <a:pt x="692553" y="2748307"/>
                    <a:pt x="690013" y="2749577"/>
                  </a:cubicBezTo>
                  <a:cubicBezTo>
                    <a:pt x="688743" y="2745767"/>
                    <a:pt x="688743" y="2743227"/>
                    <a:pt x="687473" y="2741957"/>
                  </a:cubicBezTo>
                  <a:close/>
                  <a:moveTo>
                    <a:pt x="764943" y="2733067"/>
                  </a:moveTo>
                  <a:cubicBezTo>
                    <a:pt x="766213" y="2736877"/>
                    <a:pt x="767483" y="2739417"/>
                    <a:pt x="770023" y="2741957"/>
                  </a:cubicBezTo>
                  <a:lnTo>
                    <a:pt x="766213" y="2741957"/>
                  </a:lnTo>
                  <a:cubicBezTo>
                    <a:pt x="766213" y="2739417"/>
                    <a:pt x="766213" y="2736877"/>
                    <a:pt x="764943" y="2733067"/>
                  </a:cubicBezTo>
                  <a:close/>
                  <a:moveTo>
                    <a:pt x="869083" y="3016277"/>
                  </a:moveTo>
                  <a:cubicBezTo>
                    <a:pt x="865273" y="3009927"/>
                    <a:pt x="862733" y="3004847"/>
                    <a:pt x="860193" y="2999767"/>
                  </a:cubicBezTo>
                  <a:lnTo>
                    <a:pt x="866543" y="2993417"/>
                  </a:lnTo>
                  <a:cubicBezTo>
                    <a:pt x="875433" y="2999767"/>
                    <a:pt x="876703" y="3009927"/>
                    <a:pt x="869083" y="3016277"/>
                  </a:cubicBezTo>
                  <a:close/>
                  <a:moveTo>
                    <a:pt x="1191663" y="3041677"/>
                  </a:moveTo>
                  <a:cubicBezTo>
                    <a:pt x="1186583" y="3039137"/>
                    <a:pt x="1181503" y="3037867"/>
                    <a:pt x="1176423" y="3035327"/>
                  </a:cubicBezTo>
                  <a:cubicBezTo>
                    <a:pt x="1181503" y="3030247"/>
                    <a:pt x="1186583" y="3025167"/>
                    <a:pt x="1190393" y="3022627"/>
                  </a:cubicBezTo>
                  <a:lnTo>
                    <a:pt x="1205633" y="3034057"/>
                  </a:lnTo>
                  <a:cubicBezTo>
                    <a:pt x="1201823" y="3036597"/>
                    <a:pt x="1196743" y="3039137"/>
                    <a:pt x="1191663" y="3041677"/>
                  </a:cubicBezTo>
                  <a:close/>
                  <a:moveTo>
                    <a:pt x="3438293" y="2825777"/>
                  </a:moveTo>
                  <a:cubicBezTo>
                    <a:pt x="3437023" y="2827047"/>
                    <a:pt x="3438293" y="2829587"/>
                    <a:pt x="3438293" y="2832127"/>
                  </a:cubicBezTo>
                  <a:lnTo>
                    <a:pt x="3419243" y="2835937"/>
                  </a:lnTo>
                  <a:cubicBezTo>
                    <a:pt x="3416703" y="2824507"/>
                    <a:pt x="3421783" y="2818157"/>
                    <a:pt x="3433213" y="2816887"/>
                  </a:cubicBezTo>
                  <a:cubicBezTo>
                    <a:pt x="3437023" y="2816887"/>
                    <a:pt x="3442103" y="2814347"/>
                    <a:pt x="3448453" y="2814347"/>
                  </a:cubicBezTo>
                  <a:cubicBezTo>
                    <a:pt x="3444643" y="2818157"/>
                    <a:pt x="3440833" y="2820697"/>
                    <a:pt x="3438293" y="2825777"/>
                  </a:cubicBezTo>
                  <a:close/>
                  <a:moveTo>
                    <a:pt x="3463693" y="2823237"/>
                  </a:moveTo>
                  <a:cubicBezTo>
                    <a:pt x="3458613" y="2821967"/>
                    <a:pt x="3454803" y="2818157"/>
                    <a:pt x="3450993" y="2815617"/>
                  </a:cubicBezTo>
                  <a:cubicBezTo>
                    <a:pt x="3456073" y="2809267"/>
                    <a:pt x="3459883" y="2805457"/>
                    <a:pt x="3462423" y="2801647"/>
                  </a:cubicBezTo>
                  <a:cubicBezTo>
                    <a:pt x="3467503" y="2807997"/>
                    <a:pt x="3472583" y="2813077"/>
                    <a:pt x="3477663" y="2820697"/>
                  </a:cubicBezTo>
                  <a:cubicBezTo>
                    <a:pt x="3473853" y="2821967"/>
                    <a:pt x="3468773" y="2823237"/>
                    <a:pt x="3463693" y="2823237"/>
                  </a:cubicBezTo>
                  <a:close/>
                  <a:moveTo>
                    <a:pt x="3597043" y="1964717"/>
                  </a:moveTo>
                  <a:cubicBezTo>
                    <a:pt x="3597043" y="1962177"/>
                    <a:pt x="3597043" y="1960907"/>
                    <a:pt x="3595773" y="1958367"/>
                  </a:cubicBezTo>
                  <a:lnTo>
                    <a:pt x="3622443" y="1954557"/>
                  </a:lnTo>
                  <a:cubicBezTo>
                    <a:pt x="3622443" y="1957097"/>
                    <a:pt x="3623713" y="1959637"/>
                    <a:pt x="3623713" y="1962177"/>
                  </a:cubicBezTo>
                  <a:cubicBezTo>
                    <a:pt x="3613553" y="1962177"/>
                    <a:pt x="3604663" y="1963447"/>
                    <a:pt x="3597043" y="1964717"/>
                  </a:cubicBezTo>
                  <a:close/>
                  <a:moveTo>
                    <a:pt x="3663083" y="1967257"/>
                  </a:moveTo>
                  <a:cubicBezTo>
                    <a:pt x="3655463" y="1967257"/>
                    <a:pt x="3646573" y="1967257"/>
                    <a:pt x="3638953" y="1964717"/>
                  </a:cubicBezTo>
                  <a:cubicBezTo>
                    <a:pt x="3635143" y="1963447"/>
                    <a:pt x="3633873" y="1958367"/>
                    <a:pt x="3630063" y="1955827"/>
                  </a:cubicBezTo>
                  <a:cubicBezTo>
                    <a:pt x="3631333" y="1954557"/>
                    <a:pt x="3631333" y="1953287"/>
                    <a:pt x="3632603" y="1952017"/>
                  </a:cubicBezTo>
                  <a:cubicBezTo>
                    <a:pt x="3644033" y="1954557"/>
                    <a:pt x="3654193" y="1955827"/>
                    <a:pt x="3664353" y="1958367"/>
                  </a:cubicBezTo>
                  <a:cubicBezTo>
                    <a:pt x="3663083" y="1962177"/>
                    <a:pt x="3663083" y="1965987"/>
                    <a:pt x="3663083" y="1967257"/>
                  </a:cubicBezTo>
                  <a:close/>
                  <a:moveTo>
                    <a:pt x="3720233" y="1965987"/>
                  </a:moveTo>
                  <a:cubicBezTo>
                    <a:pt x="3711343" y="1964717"/>
                    <a:pt x="3702453" y="1958367"/>
                    <a:pt x="3693563" y="1967257"/>
                  </a:cubicBezTo>
                  <a:cubicBezTo>
                    <a:pt x="3692293" y="1968527"/>
                    <a:pt x="3684673" y="1964717"/>
                    <a:pt x="3680863" y="1963447"/>
                  </a:cubicBezTo>
                  <a:cubicBezTo>
                    <a:pt x="3680863" y="1962177"/>
                    <a:pt x="3682133" y="1959637"/>
                    <a:pt x="3682133" y="1958367"/>
                  </a:cubicBezTo>
                  <a:lnTo>
                    <a:pt x="3724043" y="1958367"/>
                  </a:lnTo>
                  <a:cubicBezTo>
                    <a:pt x="3725313" y="1958367"/>
                    <a:pt x="3726583" y="1962177"/>
                    <a:pt x="3727853" y="1964717"/>
                  </a:cubicBezTo>
                  <a:cubicBezTo>
                    <a:pt x="3724043" y="1964717"/>
                    <a:pt x="3721503" y="1965987"/>
                    <a:pt x="3720233" y="1965987"/>
                  </a:cubicBezTo>
                  <a:close/>
                  <a:moveTo>
                    <a:pt x="3840883" y="2595907"/>
                  </a:moveTo>
                  <a:cubicBezTo>
                    <a:pt x="3839613" y="2597177"/>
                    <a:pt x="3839613" y="2598447"/>
                    <a:pt x="3839613" y="2597177"/>
                  </a:cubicBezTo>
                  <a:cubicBezTo>
                    <a:pt x="3838343" y="2597177"/>
                    <a:pt x="3838343" y="2595907"/>
                    <a:pt x="3840883" y="2595907"/>
                  </a:cubicBezTo>
                  <a:close/>
                  <a:moveTo>
                    <a:pt x="124863" y="2527327"/>
                  </a:moveTo>
                  <a:cubicBezTo>
                    <a:pt x="123593" y="2527327"/>
                    <a:pt x="123593" y="2528597"/>
                    <a:pt x="122323" y="2528597"/>
                  </a:cubicBezTo>
                  <a:cubicBezTo>
                    <a:pt x="122323" y="2528597"/>
                    <a:pt x="123593" y="2527327"/>
                    <a:pt x="124863" y="2527327"/>
                  </a:cubicBezTo>
                  <a:close/>
                  <a:moveTo>
                    <a:pt x="608733" y="2767357"/>
                  </a:moveTo>
                  <a:cubicBezTo>
                    <a:pt x="613813" y="2769897"/>
                    <a:pt x="618893" y="2772437"/>
                    <a:pt x="622703" y="2773707"/>
                  </a:cubicBezTo>
                  <a:cubicBezTo>
                    <a:pt x="604923" y="2783867"/>
                    <a:pt x="593493" y="2781327"/>
                    <a:pt x="582063" y="2763547"/>
                  </a:cubicBezTo>
                  <a:cubicBezTo>
                    <a:pt x="585873" y="2763547"/>
                    <a:pt x="588413" y="2762277"/>
                    <a:pt x="592223" y="2762277"/>
                  </a:cubicBezTo>
                  <a:cubicBezTo>
                    <a:pt x="597303" y="2763547"/>
                    <a:pt x="603653" y="2764817"/>
                    <a:pt x="608733" y="2767357"/>
                  </a:cubicBezTo>
                  <a:close/>
                  <a:moveTo>
                    <a:pt x="2828693" y="2871497"/>
                  </a:moveTo>
                  <a:cubicBezTo>
                    <a:pt x="2824883" y="2870227"/>
                    <a:pt x="2822343" y="2870227"/>
                    <a:pt x="2817263" y="2868957"/>
                  </a:cubicBezTo>
                  <a:cubicBezTo>
                    <a:pt x="2812183" y="2867687"/>
                    <a:pt x="2805833" y="2863877"/>
                    <a:pt x="2798213" y="2861337"/>
                  </a:cubicBezTo>
                  <a:cubicBezTo>
                    <a:pt x="2803293" y="2860067"/>
                    <a:pt x="2807103" y="2857527"/>
                    <a:pt x="2812183" y="2856257"/>
                  </a:cubicBezTo>
                  <a:cubicBezTo>
                    <a:pt x="2826153" y="2852447"/>
                    <a:pt x="2832503" y="2858797"/>
                    <a:pt x="2828693" y="2871497"/>
                  </a:cubicBezTo>
                  <a:close/>
                  <a:moveTo>
                    <a:pt x="2583583" y="2900707"/>
                  </a:moveTo>
                  <a:cubicBezTo>
                    <a:pt x="2591203" y="2901977"/>
                    <a:pt x="2600093" y="2901977"/>
                    <a:pt x="2608983" y="2903247"/>
                  </a:cubicBezTo>
                  <a:cubicBezTo>
                    <a:pt x="2605173" y="2915947"/>
                    <a:pt x="2595013" y="2912137"/>
                    <a:pt x="2587393" y="2910867"/>
                  </a:cubicBezTo>
                  <a:cubicBezTo>
                    <a:pt x="2584853" y="2910867"/>
                    <a:pt x="2582313" y="2905787"/>
                    <a:pt x="2579773" y="2903247"/>
                  </a:cubicBezTo>
                  <a:cubicBezTo>
                    <a:pt x="2581043" y="2901977"/>
                    <a:pt x="2582313" y="2900707"/>
                    <a:pt x="2583583" y="2900707"/>
                  </a:cubicBezTo>
                  <a:close/>
                  <a:moveTo>
                    <a:pt x="212493" y="2602257"/>
                  </a:moveTo>
                  <a:cubicBezTo>
                    <a:pt x="213763" y="2606067"/>
                    <a:pt x="215033" y="2608607"/>
                    <a:pt x="216303" y="2613687"/>
                  </a:cubicBezTo>
                  <a:cubicBezTo>
                    <a:pt x="208683" y="2613687"/>
                    <a:pt x="202333" y="2613687"/>
                    <a:pt x="195983" y="2612417"/>
                  </a:cubicBezTo>
                  <a:lnTo>
                    <a:pt x="195983" y="2603527"/>
                  </a:lnTo>
                  <a:cubicBezTo>
                    <a:pt x="201063" y="2603527"/>
                    <a:pt x="206143" y="2603527"/>
                    <a:pt x="212493" y="2602257"/>
                  </a:cubicBezTo>
                  <a:close/>
                  <a:moveTo>
                    <a:pt x="707793" y="2759737"/>
                  </a:moveTo>
                  <a:cubicBezTo>
                    <a:pt x="715413" y="2761007"/>
                    <a:pt x="723033" y="2761007"/>
                    <a:pt x="731923" y="2762277"/>
                  </a:cubicBezTo>
                  <a:cubicBezTo>
                    <a:pt x="726843" y="2767357"/>
                    <a:pt x="706523" y="2771167"/>
                    <a:pt x="702713" y="2767357"/>
                  </a:cubicBezTo>
                  <a:cubicBezTo>
                    <a:pt x="702713" y="2766087"/>
                    <a:pt x="701443" y="2763547"/>
                    <a:pt x="702713" y="2762277"/>
                  </a:cubicBezTo>
                  <a:cubicBezTo>
                    <a:pt x="703983" y="2761007"/>
                    <a:pt x="706523" y="2759737"/>
                    <a:pt x="707793" y="2759737"/>
                  </a:cubicBezTo>
                  <a:close/>
                </a:path>
              </a:pathLst>
            </a:custGeom>
            <a:blipFill>
              <a:blip r:embed="rId2"/>
              <a:stretch>
                <a:fillRect l="-4949" t="0" r="-4949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297072" y="8388959"/>
            <a:ext cx="2138638" cy="1898041"/>
          </a:xfrm>
          <a:custGeom>
            <a:avLst/>
            <a:gdLst/>
            <a:ahLst/>
            <a:cxnLst/>
            <a:rect r="r" b="b" t="t" l="l"/>
            <a:pathLst>
              <a:path h="1898041" w="2138638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74456" y="8954287"/>
            <a:ext cx="1583870" cy="767385"/>
          </a:xfrm>
          <a:custGeom>
            <a:avLst/>
            <a:gdLst/>
            <a:ahLst/>
            <a:cxnLst/>
            <a:rect r="r" b="b" t="t" l="l"/>
            <a:pathLst>
              <a:path h="767385" w="1583870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24958" y="2199277"/>
            <a:ext cx="8419042" cy="44180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27"/>
              </a:lnSpc>
            </a:pPr>
            <a:r>
              <a:rPr lang="en-US" sz="5533" b="true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A good friend is struggling with her spellings, she asks if she can copy yours.</a:t>
            </a:r>
          </a:p>
          <a:p>
            <a:pPr algn="l">
              <a:lnSpc>
                <a:spcPts val="7027"/>
              </a:lnSpc>
            </a:pP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3C8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00490" y="261315"/>
            <a:ext cx="1583870" cy="767385"/>
          </a:xfrm>
          <a:custGeom>
            <a:avLst/>
            <a:gdLst/>
            <a:ahLst/>
            <a:cxnLst/>
            <a:rect r="r" b="b" t="t" l="l"/>
            <a:pathLst>
              <a:path h="767385" w="1583870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901790" y="5643139"/>
            <a:ext cx="3467452" cy="2352088"/>
          </a:xfrm>
          <a:custGeom>
            <a:avLst/>
            <a:gdLst/>
            <a:ahLst/>
            <a:cxnLst/>
            <a:rect r="r" b="b" t="t" l="l"/>
            <a:pathLst>
              <a:path h="2352088" w="3467452">
                <a:moveTo>
                  <a:pt x="0" y="0"/>
                </a:moveTo>
                <a:lnTo>
                  <a:pt x="3467452" y="0"/>
                </a:lnTo>
                <a:lnTo>
                  <a:pt x="3467452" y="2352088"/>
                </a:lnTo>
                <a:lnTo>
                  <a:pt x="0" y="235208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709537" y="3663128"/>
            <a:ext cx="13565827" cy="29035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39"/>
              </a:lnSpc>
            </a:pPr>
            <a:r>
              <a:rPr lang="en-US" sz="4294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Wh</a:t>
            </a:r>
            <a:r>
              <a:rPr lang="en-US" b="true" sz="4294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at solutions did you discuss? Let’s share!</a:t>
            </a:r>
          </a:p>
          <a:p>
            <a:pPr algn="ctr">
              <a:lnSpc>
                <a:spcPts val="5839"/>
              </a:lnSpc>
            </a:pPr>
          </a:p>
          <a:p>
            <a:pPr algn="ctr">
              <a:lnSpc>
                <a:spcPts val="5839"/>
              </a:lnSpc>
            </a:pPr>
          </a:p>
          <a:p>
            <a:pPr algn="ctr">
              <a:lnSpc>
                <a:spcPts val="5839"/>
              </a:lnSpc>
            </a:pP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0" y="-1214462"/>
            <a:ext cx="13867455" cy="14070248"/>
            <a:chOff x="0" y="0"/>
            <a:chExt cx="2952750" cy="299593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398" y="234"/>
              <a:ext cx="2952846" cy="2993459"/>
            </a:xfrm>
            <a:custGeom>
              <a:avLst/>
              <a:gdLst/>
              <a:ahLst/>
              <a:cxnLst/>
              <a:rect r="r" b="b" t="t" l="l"/>
              <a:pathLst>
                <a:path h="2993459" w="2952846">
                  <a:moveTo>
                    <a:pt x="2934098" y="11196"/>
                  </a:moveTo>
                  <a:lnTo>
                    <a:pt x="2923938" y="11196"/>
                  </a:lnTo>
                  <a:cubicBezTo>
                    <a:pt x="2682638" y="11196"/>
                    <a:pt x="2441338" y="13736"/>
                    <a:pt x="2201308" y="16276"/>
                  </a:cubicBezTo>
                  <a:cubicBezTo>
                    <a:pt x="1773318" y="21356"/>
                    <a:pt x="1344058" y="28976"/>
                    <a:pt x="916068" y="30246"/>
                  </a:cubicBezTo>
                  <a:cubicBezTo>
                    <a:pt x="749698" y="30246"/>
                    <a:pt x="583328" y="21356"/>
                    <a:pt x="416958" y="11196"/>
                  </a:cubicBezTo>
                  <a:cubicBezTo>
                    <a:pt x="279798" y="2306"/>
                    <a:pt x="140098" y="-5314"/>
                    <a:pt x="2938" y="4846"/>
                  </a:cubicBezTo>
                  <a:cubicBezTo>
                    <a:pt x="4208" y="205506"/>
                    <a:pt x="5478" y="406166"/>
                    <a:pt x="8018" y="605556"/>
                  </a:cubicBezTo>
                  <a:cubicBezTo>
                    <a:pt x="11828" y="1051326"/>
                    <a:pt x="18178" y="1497096"/>
                    <a:pt x="14368" y="1942866"/>
                  </a:cubicBezTo>
                  <a:cubicBezTo>
                    <a:pt x="13098" y="2163846"/>
                    <a:pt x="4208" y="2384826"/>
                    <a:pt x="398" y="2605806"/>
                  </a:cubicBezTo>
                  <a:cubicBezTo>
                    <a:pt x="-2142" y="2725186"/>
                    <a:pt x="8018" y="2844566"/>
                    <a:pt x="15638" y="2962676"/>
                  </a:cubicBezTo>
                  <a:cubicBezTo>
                    <a:pt x="75328" y="2957596"/>
                    <a:pt x="136288" y="2961406"/>
                    <a:pt x="194708" y="2966486"/>
                  </a:cubicBezTo>
                  <a:cubicBezTo>
                    <a:pt x="284878" y="2974106"/>
                    <a:pt x="373778" y="2982996"/>
                    <a:pt x="463948" y="2986806"/>
                  </a:cubicBezTo>
                  <a:cubicBezTo>
                    <a:pt x="880508" y="2999506"/>
                    <a:pt x="1298338" y="2991886"/>
                    <a:pt x="1714898" y="2981726"/>
                  </a:cubicBezTo>
                  <a:cubicBezTo>
                    <a:pt x="2125108" y="2970296"/>
                    <a:pt x="2536588" y="2957596"/>
                    <a:pt x="2948068" y="2956326"/>
                  </a:cubicBezTo>
                  <a:cubicBezTo>
                    <a:pt x="2940448" y="2788686"/>
                    <a:pt x="2931558" y="2621046"/>
                    <a:pt x="2926478" y="2452136"/>
                  </a:cubicBezTo>
                  <a:cubicBezTo>
                    <a:pt x="2913778" y="2029226"/>
                    <a:pt x="2931558" y="1607586"/>
                    <a:pt x="2942988" y="1184676"/>
                  </a:cubicBezTo>
                  <a:cubicBezTo>
                    <a:pt x="2954418" y="794786"/>
                    <a:pt x="2960768" y="402356"/>
                    <a:pt x="2934098" y="11196"/>
                  </a:cubicBezTo>
                  <a:close/>
                </a:path>
              </a:pathLst>
            </a:custGeom>
            <a:blipFill>
              <a:blip r:embed="rId2"/>
              <a:stretch>
                <a:fillRect l="-25936" t="0" r="-25936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7892506" y="-2243360"/>
            <a:ext cx="18419826" cy="13400423"/>
          </a:xfrm>
          <a:custGeom>
            <a:avLst/>
            <a:gdLst/>
            <a:ahLst/>
            <a:cxnLst/>
            <a:rect r="r" b="b" t="t" l="l"/>
            <a:pathLst>
              <a:path h="13400423" w="18419826">
                <a:moveTo>
                  <a:pt x="0" y="0"/>
                </a:moveTo>
                <a:lnTo>
                  <a:pt x="18419826" y="0"/>
                </a:lnTo>
                <a:lnTo>
                  <a:pt x="18419826" y="13400424"/>
                </a:lnTo>
                <a:lnTo>
                  <a:pt x="0" y="134004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056591" y="8018114"/>
            <a:ext cx="4231409" cy="2050118"/>
          </a:xfrm>
          <a:custGeom>
            <a:avLst/>
            <a:gdLst/>
            <a:ahLst/>
            <a:cxnLst/>
            <a:rect r="r" b="b" t="t" l="l"/>
            <a:pathLst>
              <a:path h="2050118" w="4231409">
                <a:moveTo>
                  <a:pt x="0" y="0"/>
                </a:moveTo>
                <a:lnTo>
                  <a:pt x="4231409" y="0"/>
                </a:lnTo>
                <a:lnTo>
                  <a:pt x="4231409" y="2050118"/>
                </a:lnTo>
                <a:lnTo>
                  <a:pt x="0" y="20501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456296" y="0"/>
            <a:ext cx="4416852" cy="3113881"/>
          </a:xfrm>
          <a:custGeom>
            <a:avLst/>
            <a:gdLst/>
            <a:ahLst/>
            <a:cxnLst/>
            <a:rect r="r" b="b" t="t" l="l"/>
            <a:pathLst>
              <a:path h="3113881" w="4416852">
                <a:moveTo>
                  <a:pt x="0" y="0"/>
                </a:moveTo>
                <a:lnTo>
                  <a:pt x="4416851" y="0"/>
                </a:lnTo>
                <a:lnTo>
                  <a:pt x="4416851" y="3113881"/>
                </a:lnTo>
                <a:lnTo>
                  <a:pt x="0" y="311388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8924618" y="3395672"/>
            <a:ext cx="9084725" cy="15806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95"/>
              </a:lnSpc>
            </a:pPr>
            <a:r>
              <a:rPr lang="en-US" sz="3555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Join our free Kids’ Kindness Club and spread even more kindness!</a:t>
            </a:r>
          </a:p>
          <a:p>
            <a:pPr algn="ctr">
              <a:lnSpc>
                <a:spcPts val="4195"/>
              </a:lnSpc>
            </a:pPr>
            <a:r>
              <a:rPr lang="en-US" b="true" sz="3555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www.kidskindnessclub.org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203275" y="5755444"/>
            <a:ext cx="9084725" cy="1056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95"/>
              </a:lnSpc>
            </a:pPr>
            <a:r>
              <a:rPr lang="en-US" sz="3555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Find more free lessons at</a:t>
            </a:r>
          </a:p>
          <a:p>
            <a:pPr algn="ctr">
              <a:lnSpc>
                <a:spcPts val="4195"/>
              </a:lnSpc>
            </a:pPr>
            <a:r>
              <a:rPr lang="en-US" b="true" sz="3555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www.schoolofkindness.org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3C8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28346" y="8711800"/>
            <a:ext cx="2256514" cy="1092999"/>
          </a:xfrm>
          <a:custGeom>
            <a:avLst/>
            <a:gdLst/>
            <a:ahLst/>
            <a:cxnLst/>
            <a:rect r="r" b="b" t="t" l="l"/>
            <a:pathLst>
              <a:path h="1092999" w="2256514">
                <a:moveTo>
                  <a:pt x="0" y="0"/>
                </a:moveTo>
                <a:lnTo>
                  <a:pt x="2256515" y="0"/>
                </a:lnTo>
                <a:lnTo>
                  <a:pt x="2256515" y="1093000"/>
                </a:lnTo>
                <a:lnTo>
                  <a:pt x="0" y="1093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673163" y="3544557"/>
            <a:ext cx="6698728" cy="5024046"/>
          </a:xfrm>
          <a:custGeom>
            <a:avLst/>
            <a:gdLst/>
            <a:ahLst/>
            <a:cxnLst/>
            <a:rect r="r" b="b" t="t" l="l"/>
            <a:pathLst>
              <a:path h="5024046" w="6698728">
                <a:moveTo>
                  <a:pt x="0" y="0"/>
                </a:moveTo>
                <a:lnTo>
                  <a:pt x="6698728" y="0"/>
                </a:lnTo>
                <a:lnTo>
                  <a:pt x="6698728" y="5024046"/>
                </a:lnTo>
                <a:lnTo>
                  <a:pt x="0" y="502404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577213" y="1776650"/>
            <a:ext cx="11133574" cy="17679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37"/>
              </a:lnSpc>
            </a:pPr>
            <a:r>
              <a:rPr lang="en-US" sz="6194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How High Can We Get?</a:t>
            </a:r>
          </a:p>
          <a:p>
            <a:pPr algn="ctr">
              <a:lnSpc>
                <a:spcPts val="6937"/>
              </a:lnSpc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113" t="-32422" r="0" b="-2792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454368" y="-1401078"/>
            <a:ext cx="16066086" cy="11688078"/>
          </a:xfrm>
          <a:custGeom>
            <a:avLst/>
            <a:gdLst/>
            <a:ahLst/>
            <a:cxnLst/>
            <a:rect r="r" b="b" t="t" l="l"/>
            <a:pathLst>
              <a:path h="11688078" w="16066086">
                <a:moveTo>
                  <a:pt x="0" y="0"/>
                </a:moveTo>
                <a:lnTo>
                  <a:pt x="16066086" y="0"/>
                </a:lnTo>
                <a:lnTo>
                  <a:pt x="16066086" y="11688078"/>
                </a:lnTo>
                <a:lnTo>
                  <a:pt x="0" y="116880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66567" y="161301"/>
            <a:ext cx="2462538" cy="1193100"/>
          </a:xfrm>
          <a:custGeom>
            <a:avLst/>
            <a:gdLst/>
            <a:ahLst/>
            <a:cxnLst/>
            <a:rect r="r" b="b" t="t" l="l"/>
            <a:pathLst>
              <a:path h="1193100" w="2462538">
                <a:moveTo>
                  <a:pt x="0" y="0"/>
                </a:moveTo>
                <a:lnTo>
                  <a:pt x="2462538" y="0"/>
                </a:lnTo>
                <a:lnTo>
                  <a:pt x="2462538" y="1193099"/>
                </a:lnTo>
                <a:lnTo>
                  <a:pt x="0" y="119309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555018" y="3460277"/>
            <a:ext cx="7732982" cy="25940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10"/>
              </a:lnSpc>
            </a:pPr>
            <a:r>
              <a:rPr lang="en-US" sz="4155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Today we are going to be exploring how kindness can help us to work well as </a:t>
            </a:r>
          </a:p>
          <a:p>
            <a:pPr algn="l">
              <a:lnSpc>
                <a:spcPts val="5110"/>
              </a:lnSpc>
            </a:pPr>
            <a:r>
              <a:rPr lang="en-US" sz="4155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a team / group.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1498789" y="0"/>
            <a:ext cx="9370117" cy="9885588"/>
            <a:chOff x="0" y="0"/>
            <a:chExt cx="2077720" cy="219202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526" y="-1637"/>
              <a:ext cx="2078246" cy="2191971"/>
            </a:xfrm>
            <a:custGeom>
              <a:avLst/>
              <a:gdLst/>
              <a:ahLst/>
              <a:cxnLst/>
              <a:rect r="r" b="b" t="t" l="l"/>
              <a:pathLst>
                <a:path h="2191971" w="2078246">
                  <a:moveTo>
                    <a:pt x="2078246" y="394067"/>
                  </a:moveTo>
                  <a:cubicBezTo>
                    <a:pt x="2076976" y="394067"/>
                    <a:pt x="2075706" y="394067"/>
                    <a:pt x="2074436" y="392797"/>
                  </a:cubicBezTo>
                  <a:cubicBezTo>
                    <a:pt x="2068086" y="391527"/>
                    <a:pt x="2060466" y="392797"/>
                    <a:pt x="2056656" y="386447"/>
                  </a:cubicBezTo>
                  <a:cubicBezTo>
                    <a:pt x="2055386" y="383907"/>
                    <a:pt x="2051576" y="381367"/>
                    <a:pt x="2049036" y="380097"/>
                  </a:cubicBezTo>
                  <a:cubicBezTo>
                    <a:pt x="2043956" y="375017"/>
                    <a:pt x="2037606" y="369937"/>
                    <a:pt x="2031256" y="364857"/>
                  </a:cubicBezTo>
                  <a:lnTo>
                    <a:pt x="2019826" y="353427"/>
                  </a:lnTo>
                  <a:cubicBezTo>
                    <a:pt x="2018556" y="352157"/>
                    <a:pt x="2018556" y="350887"/>
                    <a:pt x="2018556" y="349617"/>
                  </a:cubicBezTo>
                  <a:cubicBezTo>
                    <a:pt x="2016016" y="347077"/>
                    <a:pt x="2012206" y="344537"/>
                    <a:pt x="2008396" y="344537"/>
                  </a:cubicBezTo>
                  <a:cubicBezTo>
                    <a:pt x="2002046" y="343267"/>
                    <a:pt x="1995696" y="343267"/>
                    <a:pt x="1989346" y="341997"/>
                  </a:cubicBezTo>
                  <a:lnTo>
                    <a:pt x="1984266" y="341997"/>
                  </a:lnTo>
                  <a:cubicBezTo>
                    <a:pt x="1977916" y="339457"/>
                    <a:pt x="1972836" y="338187"/>
                    <a:pt x="1966486" y="339457"/>
                  </a:cubicBezTo>
                  <a:cubicBezTo>
                    <a:pt x="1963946" y="339457"/>
                    <a:pt x="1961406" y="339457"/>
                    <a:pt x="1960136" y="336917"/>
                  </a:cubicBezTo>
                  <a:cubicBezTo>
                    <a:pt x="1958866" y="334377"/>
                    <a:pt x="1956326" y="333107"/>
                    <a:pt x="1955056" y="331837"/>
                  </a:cubicBezTo>
                  <a:cubicBezTo>
                    <a:pt x="1952516" y="329297"/>
                    <a:pt x="1948706" y="328027"/>
                    <a:pt x="1946166" y="326757"/>
                  </a:cubicBezTo>
                  <a:cubicBezTo>
                    <a:pt x="1941086" y="322947"/>
                    <a:pt x="1937276" y="319137"/>
                    <a:pt x="1930926" y="319137"/>
                  </a:cubicBezTo>
                  <a:cubicBezTo>
                    <a:pt x="1925846" y="319137"/>
                    <a:pt x="1920766" y="317867"/>
                    <a:pt x="1915686" y="316597"/>
                  </a:cubicBezTo>
                  <a:cubicBezTo>
                    <a:pt x="1914416" y="316597"/>
                    <a:pt x="1914416" y="316597"/>
                    <a:pt x="1914416" y="315327"/>
                  </a:cubicBezTo>
                  <a:cubicBezTo>
                    <a:pt x="1910606" y="310247"/>
                    <a:pt x="1904256" y="308977"/>
                    <a:pt x="1897906" y="308977"/>
                  </a:cubicBezTo>
                  <a:cubicBezTo>
                    <a:pt x="1895366" y="308977"/>
                    <a:pt x="1892826" y="307707"/>
                    <a:pt x="1892826" y="306437"/>
                  </a:cubicBezTo>
                  <a:cubicBezTo>
                    <a:pt x="1891556" y="302627"/>
                    <a:pt x="1889016" y="301357"/>
                    <a:pt x="1886476" y="301357"/>
                  </a:cubicBezTo>
                  <a:cubicBezTo>
                    <a:pt x="1882666" y="301357"/>
                    <a:pt x="1878856" y="300087"/>
                    <a:pt x="1876316" y="301357"/>
                  </a:cubicBezTo>
                  <a:cubicBezTo>
                    <a:pt x="1866156" y="305167"/>
                    <a:pt x="1858536" y="297547"/>
                    <a:pt x="1849646" y="296277"/>
                  </a:cubicBezTo>
                  <a:lnTo>
                    <a:pt x="1848376" y="295007"/>
                  </a:lnTo>
                  <a:cubicBezTo>
                    <a:pt x="1845836" y="288657"/>
                    <a:pt x="1839486" y="288657"/>
                    <a:pt x="1833136" y="287387"/>
                  </a:cubicBezTo>
                  <a:cubicBezTo>
                    <a:pt x="1833136" y="286117"/>
                    <a:pt x="1834406" y="286117"/>
                    <a:pt x="1834406" y="284847"/>
                  </a:cubicBezTo>
                  <a:cubicBezTo>
                    <a:pt x="1833136" y="284847"/>
                    <a:pt x="1831866" y="286117"/>
                    <a:pt x="1829326" y="286117"/>
                  </a:cubicBezTo>
                  <a:cubicBezTo>
                    <a:pt x="1828056" y="286117"/>
                    <a:pt x="1825516" y="287387"/>
                    <a:pt x="1824246" y="286117"/>
                  </a:cubicBezTo>
                  <a:cubicBezTo>
                    <a:pt x="1821707" y="282307"/>
                    <a:pt x="1817896" y="278497"/>
                    <a:pt x="1817896" y="274687"/>
                  </a:cubicBezTo>
                  <a:cubicBezTo>
                    <a:pt x="1817896" y="270877"/>
                    <a:pt x="1814086" y="270877"/>
                    <a:pt x="1812817" y="269607"/>
                  </a:cubicBezTo>
                  <a:lnTo>
                    <a:pt x="1810277" y="269607"/>
                  </a:lnTo>
                  <a:cubicBezTo>
                    <a:pt x="1805197" y="264527"/>
                    <a:pt x="1800117" y="263257"/>
                    <a:pt x="1793767" y="267067"/>
                  </a:cubicBezTo>
                  <a:cubicBezTo>
                    <a:pt x="1792496" y="263257"/>
                    <a:pt x="1795037" y="258177"/>
                    <a:pt x="1789957" y="256907"/>
                  </a:cubicBezTo>
                  <a:lnTo>
                    <a:pt x="1789957" y="255637"/>
                  </a:lnTo>
                  <a:cubicBezTo>
                    <a:pt x="1792496" y="249287"/>
                    <a:pt x="1788686" y="245477"/>
                    <a:pt x="1783607" y="242937"/>
                  </a:cubicBezTo>
                  <a:cubicBezTo>
                    <a:pt x="1779796" y="240397"/>
                    <a:pt x="1778527" y="237857"/>
                    <a:pt x="1778527" y="234047"/>
                  </a:cubicBezTo>
                  <a:lnTo>
                    <a:pt x="1778527" y="228967"/>
                  </a:lnTo>
                  <a:cubicBezTo>
                    <a:pt x="1773447" y="227697"/>
                    <a:pt x="1770907" y="222617"/>
                    <a:pt x="1768367" y="218807"/>
                  </a:cubicBezTo>
                  <a:cubicBezTo>
                    <a:pt x="1767096" y="213727"/>
                    <a:pt x="1764557" y="209917"/>
                    <a:pt x="1762017" y="206107"/>
                  </a:cubicBezTo>
                  <a:cubicBezTo>
                    <a:pt x="1759477" y="202297"/>
                    <a:pt x="1754396" y="199757"/>
                    <a:pt x="1754396" y="193407"/>
                  </a:cubicBezTo>
                  <a:cubicBezTo>
                    <a:pt x="1754396" y="189597"/>
                    <a:pt x="1753126" y="185787"/>
                    <a:pt x="1751857" y="181977"/>
                  </a:cubicBezTo>
                  <a:cubicBezTo>
                    <a:pt x="1749317" y="176897"/>
                    <a:pt x="1746777" y="173087"/>
                    <a:pt x="1742967" y="168007"/>
                  </a:cubicBezTo>
                  <a:cubicBezTo>
                    <a:pt x="1745507" y="164197"/>
                    <a:pt x="1748046" y="161657"/>
                    <a:pt x="1744237" y="157847"/>
                  </a:cubicBezTo>
                  <a:lnTo>
                    <a:pt x="1744237" y="155307"/>
                  </a:lnTo>
                  <a:cubicBezTo>
                    <a:pt x="1744237" y="154037"/>
                    <a:pt x="1742967" y="152767"/>
                    <a:pt x="1742967" y="151497"/>
                  </a:cubicBezTo>
                  <a:cubicBezTo>
                    <a:pt x="1741696" y="150227"/>
                    <a:pt x="1739157" y="148957"/>
                    <a:pt x="1737887" y="147687"/>
                  </a:cubicBezTo>
                  <a:cubicBezTo>
                    <a:pt x="1734077" y="143877"/>
                    <a:pt x="1731537" y="138797"/>
                    <a:pt x="1725187" y="141337"/>
                  </a:cubicBezTo>
                  <a:cubicBezTo>
                    <a:pt x="1722647" y="136257"/>
                    <a:pt x="1721377" y="131177"/>
                    <a:pt x="1720107" y="126097"/>
                  </a:cubicBezTo>
                  <a:cubicBezTo>
                    <a:pt x="1718837" y="122287"/>
                    <a:pt x="1717567" y="119747"/>
                    <a:pt x="1716297" y="115937"/>
                  </a:cubicBezTo>
                  <a:lnTo>
                    <a:pt x="1716297" y="114667"/>
                  </a:lnTo>
                  <a:cubicBezTo>
                    <a:pt x="1718837" y="109587"/>
                    <a:pt x="1715027" y="105777"/>
                    <a:pt x="1715027" y="101967"/>
                  </a:cubicBezTo>
                  <a:cubicBezTo>
                    <a:pt x="1715027" y="99427"/>
                    <a:pt x="1712487" y="96887"/>
                    <a:pt x="1711217" y="94347"/>
                  </a:cubicBezTo>
                  <a:cubicBezTo>
                    <a:pt x="1709946" y="90537"/>
                    <a:pt x="1706137" y="87997"/>
                    <a:pt x="1706137" y="84187"/>
                  </a:cubicBezTo>
                  <a:lnTo>
                    <a:pt x="1706137" y="63867"/>
                  </a:lnTo>
                  <a:cubicBezTo>
                    <a:pt x="1704867" y="56247"/>
                    <a:pt x="1702327" y="52437"/>
                    <a:pt x="1693437" y="51167"/>
                  </a:cubicBezTo>
                  <a:cubicBezTo>
                    <a:pt x="1692167" y="51167"/>
                    <a:pt x="1690897" y="51167"/>
                    <a:pt x="1690897" y="49897"/>
                  </a:cubicBezTo>
                  <a:cubicBezTo>
                    <a:pt x="1688357" y="46087"/>
                    <a:pt x="1684547" y="44817"/>
                    <a:pt x="1679467" y="43547"/>
                  </a:cubicBezTo>
                  <a:cubicBezTo>
                    <a:pt x="1675657" y="43547"/>
                    <a:pt x="1673117" y="43547"/>
                    <a:pt x="1670577" y="44817"/>
                  </a:cubicBezTo>
                  <a:cubicBezTo>
                    <a:pt x="1664227" y="48627"/>
                    <a:pt x="1657877" y="52437"/>
                    <a:pt x="1652797" y="57517"/>
                  </a:cubicBezTo>
                  <a:cubicBezTo>
                    <a:pt x="1646447" y="62597"/>
                    <a:pt x="1641367" y="66407"/>
                    <a:pt x="1633747" y="62597"/>
                  </a:cubicBezTo>
                  <a:lnTo>
                    <a:pt x="1631207" y="62597"/>
                  </a:lnTo>
                  <a:cubicBezTo>
                    <a:pt x="1628667" y="61327"/>
                    <a:pt x="1624857" y="60057"/>
                    <a:pt x="1622317" y="58787"/>
                  </a:cubicBezTo>
                  <a:cubicBezTo>
                    <a:pt x="1621047" y="60057"/>
                    <a:pt x="1619777" y="61327"/>
                    <a:pt x="1615967" y="60057"/>
                  </a:cubicBezTo>
                  <a:cubicBezTo>
                    <a:pt x="1608347" y="58787"/>
                    <a:pt x="1601997" y="57517"/>
                    <a:pt x="1595647" y="52437"/>
                  </a:cubicBezTo>
                  <a:cubicBezTo>
                    <a:pt x="1594377" y="51167"/>
                    <a:pt x="1591837" y="51167"/>
                    <a:pt x="1590567" y="51167"/>
                  </a:cubicBezTo>
                  <a:cubicBezTo>
                    <a:pt x="1585487" y="49897"/>
                    <a:pt x="1579137" y="48627"/>
                    <a:pt x="1572787" y="46087"/>
                  </a:cubicBezTo>
                  <a:cubicBezTo>
                    <a:pt x="1577867" y="42277"/>
                    <a:pt x="1576597" y="39737"/>
                    <a:pt x="1574057" y="37197"/>
                  </a:cubicBezTo>
                  <a:cubicBezTo>
                    <a:pt x="1570247" y="32117"/>
                    <a:pt x="1565167" y="32117"/>
                    <a:pt x="1561357" y="34657"/>
                  </a:cubicBezTo>
                  <a:cubicBezTo>
                    <a:pt x="1552467" y="38467"/>
                    <a:pt x="1543577" y="43547"/>
                    <a:pt x="1533417" y="47357"/>
                  </a:cubicBezTo>
                  <a:cubicBezTo>
                    <a:pt x="1529607" y="49897"/>
                    <a:pt x="1524527" y="51167"/>
                    <a:pt x="1519447" y="52437"/>
                  </a:cubicBezTo>
                  <a:cubicBezTo>
                    <a:pt x="1515637" y="53707"/>
                    <a:pt x="1511827" y="52437"/>
                    <a:pt x="1508017" y="53707"/>
                  </a:cubicBezTo>
                  <a:cubicBezTo>
                    <a:pt x="1504207" y="54977"/>
                    <a:pt x="1500397" y="56247"/>
                    <a:pt x="1495317" y="54977"/>
                  </a:cubicBezTo>
                  <a:cubicBezTo>
                    <a:pt x="1494047" y="54977"/>
                    <a:pt x="1491507" y="56247"/>
                    <a:pt x="1490237" y="56247"/>
                  </a:cubicBezTo>
                  <a:cubicBezTo>
                    <a:pt x="1487697" y="57517"/>
                    <a:pt x="1486427" y="58787"/>
                    <a:pt x="1483887" y="57517"/>
                  </a:cubicBezTo>
                  <a:cubicBezTo>
                    <a:pt x="1478807" y="57517"/>
                    <a:pt x="1476267" y="60057"/>
                    <a:pt x="1473727" y="62597"/>
                  </a:cubicBezTo>
                  <a:cubicBezTo>
                    <a:pt x="1471187" y="65137"/>
                    <a:pt x="1468647" y="70217"/>
                    <a:pt x="1466107" y="71487"/>
                  </a:cubicBezTo>
                  <a:cubicBezTo>
                    <a:pt x="1462297" y="72757"/>
                    <a:pt x="1459757" y="75297"/>
                    <a:pt x="1457217" y="77837"/>
                  </a:cubicBezTo>
                  <a:cubicBezTo>
                    <a:pt x="1454677" y="80377"/>
                    <a:pt x="1452137" y="81647"/>
                    <a:pt x="1449597" y="82917"/>
                  </a:cubicBezTo>
                  <a:cubicBezTo>
                    <a:pt x="1445787" y="85457"/>
                    <a:pt x="1441977" y="86727"/>
                    <a:pt x="1438167" y="89267"/>
                  </a:cubicBezTo>
                  <a:cubicBezTo>
                    <a:pt x="1434357" y="93077"/>
                    <a:pt x="1429277" y="95617"/>
                    <a:pt x="1424197" y="95617"/>
                  </a:cubicBezTo>
                  <a:cubicBezTo>
                    <a:pt x="1419117" y="96887"/>
                    <a:pt x="1412767" y="96887"/>
                    <a:pt x="1407687" y="100697"/>
                  </a:cubicBezTo>
                  <a:cubicBezTo>
                    <a:pt x="1407687" y="100697"/>
                    <a:pt x="1406417" y="101967"/>
                    <a:pt x="1405147" y="101967"/>
                  </a:cubicBezTo>
                  <a:cubicBezTo>
                    <a:pt x="1400067" y="101967"/>
                    <a:pt x="1394987" y="100697"/>
                    <a:pt x="1389907" y="100697"/>
                  </a:cubicBezTo>
                  <a:cubicBezTo>
                    <a:pt x="1386097" y="100697"/>
                    <a:pt x="1379747" y="99427"/>
                    <a:pt x="1377207" y="105777"/>
                  </a:cubicBezTo>
                  <a:cubicBezTo>
                    <a:pt x="1377207" y="105777"/>
                    <a:pt x="1375937" y="107047"/>
                    <a:pt x="1374667" y="107047"/>
                  </a:cubicBezTo>
                  <a:cubicBezTo>
                    <a:pt x="1370857" y="108317"/>
                    <a:pt x="1367047" y="110857"/>
                    <a:pt x="1363237" y="112127"/>
                  </a:cubicBezTo>
                  <a:cubicBezTo>
                    <a:pt x="1363237" y="114667"/>
                    <a:pt x="1359427" y="115937"/>
                    <a:pt x="1356887" y="115937"/>
                  </a:cubicBezTo>
                  <a:cubicBezTo>
                    <a:pt x="1345457" y="114667"/>
                    <a:pt x="1335297" y="114667"/>
                    <a:pt x="1323867" y="110857"/>
                  </a:cubicBezTo>
                  <a:cubicBezTo>
                    <a:pt x="1318787" y="109587"/>
                    <a:pt x="1313707" y="107047"/>
                    <a:pt x="1307357" y="104507"/>
                  </a:cubicBezTo>
                  <a:cubicBezTo>
                    <a:pt x="1306087" y="104507"/>
                    <a:pt x="1304817" y="103237"/>
                    <a:pt x="1303547" y="103237"/>
                  </a:cubicBezTo>
                  <a:cubicBezTo>
                    <a:pt x="1294657" y="103237"/>
                    <a:pt x="1285767" y="104507"/>
                    <a:pt x="1275607" y="104507"/>
                  </a:cubicBezTo>
                  <a:lnTo>
                    <a:pt x="1274337" y="104507"/>
                  </a:lnTo>
                  <a:cubicBezTo>
                    <a:pt x="1269257" y="101967"/>
                    <a:pt x="1262907" y="103237"/>
                    <a:pt x="1257827" y="107047"/>
                  </a:cubicBezTo>
                  <a:cubicBezTo>
                    <a:pt x="1256557" y="108317"/>
                    <a:pt x="1254017" y="109587"/>
                    <a:pt x="1252747" y="109587"/>
                  </a:cubicBezTo>
                  <a:cubicBezTo>
                    <a:pt x="1246397" y="108317"/>
                    <a:pt x="1241317" y="107047"/>
                    <a:pt x="1234967" y="105777"/>
                  </a:cubicBezTo>
                  <a:cubicBezTo>
                    <a:pt x="1228617" y="104507"/>
                    <a:pt x="1223537" y="103237"/>
                    <a:pt x="1217187" y="103237"/>
                  </a:cubicBezTo>
                  <a:cubicBezTo>
                    <a:pt x="1212107" y="103237"/>
                    <a:pt x="1207027" y="101967"/>
                    <a:pt x="1201947" y="99427"/>
                  </a:cubicBezTo>
                  <a:cubicBezTo>
                    <a:pt x="1196867" y="96887"/>
                    <a:pt x="1191787" y="95617"/>
                    <a:pt x="1186707" y="93077"/>
                  </a:cubicBezTo>
                  <a:cubicBezTo>
                    <a:pt x="1184167" y="91807"/>
                    <a:pt x="1180357" y="91807"/>
                    <a:pt x="1176547" y="90537"/>
                  </a:cubicBezTo>
                  <a:cubicBezTo>
                    <a:pt x="1176547" y="86727"/>
                    <a:pt x="1177817" y="84187"/>
                    <a:pt x="1177817" y="81647"/>
                  </a:cubicBezTo>
                  <a:cubicBezTo>
                    <a:pt x="1171467" y="84187"/>
                    <a:pt x="1167657" y="82917"/>
                    <a:pt x="1163847" y="80377"/>
                  </a:cubicBezTo>
                  <a:cubicBezTo>
                    <a:pt x="1161307" y="79107"/>
                    <a:pt x="1157497" y="79107"/>
                    <a:pt x="1154957" y="77837"/>
                  </a:cubicBezTo>
                  <a:lnTo>
                    <a:pt x="1151147" y="77837"/>
                  </a:lnTo>
                  <a:cubicBezTo>
                    <a:pt x="1146067" y="75297"/>
                    <a:pt x="1139717" y="75297"/>
                    <a:pt x="1133367" y="75297"/>
                  </a:cubicBezTo>
                  <a:cubicBezTo>
                    <a:pt x="1125747" y="75297"/>
                    <a:pt x="1116857" y="74027"/>
                    <a:pt x="1109237" y="68947"/>
                  </a:cubicBezTo>
                  <a:cubicBezTo>
                    <a:pt x="1102887" y="65137"/>
                    <a:pt x="1095267" y="62597"/>
                    <a:pt x="1087647" y="63867"/>
                  </a:cubicBezTo>
                  <a:cubicBezTo>
                    <a:pt x="1083837" y="65137"/>
                    <a:pt x="1080027" y="67677"/>
                    <a:pt x="1076217" y="68947"/>
                  </a:cubicBezTo>
                  <a:cubicBezTo>
                    <a:pt x="1069867" y="71487"/>
                    <a:pt x="1064787" y="76567"/>
                    <a:pt x="1058437" y="79107"/>
                  </a:cubicBezTo>
                  <a:cubicBezTo>
                    <a:pt x="1052087" y="81647"/>
                    <a:pt x="1044467" y="84187"/>
                    <a:pt x="1036847" y="86727"/>
                  </a:cubicBezTo>
                  <a:cubicBezTo>
                    <a:pt x="1033037" y="87997"/>
                    <a:pt x="1029227" y="90537"/>
                    <a:pt x="1025417" y="91807"/>
                  </a:cubicBezTo>
                  <a:cubicBezTo>
                    <a:pt x="1019067" y="94347"/>
                    <a:pt x="1013987" y="95617"/>
                    <a:pt x="1007637" y="98157"/>
                  </a:cubicBezTo>
                  <a:cubicBezTo>
                    <a:pt x="1003827" y="99427"/>
                    <a:pt x="998747" y="103237"/>
                    <a:pt x="994937" y="104507"/>
                  </a:cubicBezTo>
                  <a:cubicBezTo>
                    <a:pt x="987317" y="107047"/>
                    <a:pt x="979697" y="110857"/>
                    <a:pt x="970807" y="112127"/>
                  </a:cubicBezTo>
                  <a:cubicBezTo>
                    <a:pt x="966997" y="113397"/>
                    <a:pt x="965727" y="115937"/>
                    <a:pt x="963187" y="117207"/>
                  </a:cubicBezTo>
                  <a:lnTo>
                    <a:pt x="951757" y="121017"/>
                  </a:lnTo>
                  <a:cubicBezTo>
                    <a:pt x="944137" y="123557"/>
                    <a:pt x="937787" y="126097"/>
                    <a:pt x="930167" y="127367"/>
                  </a:cubicBezTo>
                  <a:cubicBezTo>
                    <a:pt x="926357" y="128637"/>
                    <a:pt x="921277" y="129907"/>
                    <a:pt x="917467" y="131177"/>
                  </a:cubicBezTo>
                  <a:cubicBezTo>
                    <a:pt x="916197" y="131177"/>
                    <a:pt x="916197" y="132447"/>
                    <a:pt x="914927" y="132447"/>
                  </a:cubicBezTo>
                  <a:cubicBezTo>
                    <a:pt x="912387" y="134987"/>
                    <a:pt x="909847" y="137527"/>
                    <a:pt x="906037" y="138797"/>
                  </a:cubicBezTo>
                  <a:cubicBezTo>
                    <a:pt x="899687" y="141337"/>
                    <a:pt x="893337" y="143877"/>
                    <a:pt x="886987" y="145147"/>
                  </a:cubicBezTo>
                  <a:cubicBezTo>
                    <a:pt x="884447" y="146417"/>
                    <a:pt x="880637" y="146417"/>
                    <a:pt x="878097" y="146417"/>
                  </a:cubicBezTo>
                  <a:cubicBezTo>
                    <a:pt x="870477" y="147687"/>
                    <a:pt x="862857" y="151497"/>
                    <a:pt x="855237" y="154037"/>
                  </a:cubicBezTo>
                  <a:cubicBezTo>
                    <a:pt x="848887" y="156577"/>
                    <a:pt x="842537" y="157847"/>
                    <a:pt x="837457" y="160387"/>
                  </a:cubicBezTo>
                  <a:cubicBezTo>
                    <a:pt x="829837" y="162927"/>
                    <a:pt x="822217" y="165467"/>
                    <a:pt x="818407" y="173087"/>
                  </a:cubicBezTo>
                  <a:cubicBezTo>
                    <a:pt x="818407" y="174357"/>
                    <a:pt x="815867" y="174357"/>
                    <a:pt x="815867" y="174357"/>
                  </a:cubicBezTo>
                  <a:cubicBezTo>
                    <a:pt x="812057" y="175627"/>
                    <a:pt x="806977" y="176897"/>
                    <a:pt x="803167" y="178167"/>
                  </a:cubicBezTo>
                  <a:cubicBezTo>
                    <a:pt x="801897" y="179437"/>
                    <a:pt x="800627" y="178167"/>
                    <a:pt x="800627" y="176897"/>
                  </a:cubicBezTo>
                  <a:cubicBezTo>
                    <a:pt x="799357" y="171817"/>
                    <a:pt x="799357" y="165467"/>
                    <a:pt x="791737" y="162927"/>
                  </a:cubicBezTo>
                  <a:lnTo>
                    <a:pt x="790467" y="161657"/>
                  </a:lnTo>
                  <a:cubicBezTo>
                    <a:pt x="790467" y="155307"/>
                    <a:pt x="785387" y="152767"/>
                    <a:pt x="780307" y="150227"/>
                  </a:cubicBezTo>
                  <a:cubicBezTo>
                    <a:pt x="775227" y="147687"/>
                    <a:pt x="771417" y="146417"/>
                    <a:pt x="767607" y="141337"/>
                  </a:cubicBezTo>
                  <a:cubicBezTo>
                    <a:pt x="765067" y="137527"/>
                    <a:pt x="759987" y="134987"/>
                    <a:pt x="756177" y="131177"/>
                  </a:cubicBezTo>
                  <a:cubicBezTo>
                    <a:pt x="752367" y="128637"/>
                    <a:pt x="747287" y="127367"/>
                    <a:pt x="744747" y="122287"/>
                  </a:cubicBezTo>
                  <a:cubicBezTo>
                    <a:pt x="743477" y="119747"/>
                    <a:pt x="740937" y="118477"/>
                    <a:pt x="738397" y="115937"/>
                  </a:cubicBezTo>
                  <a:cubicBezTo>
                    <a:pt x="739667" y="115937"/>
                    <a:pt x="737127" y="115937"/>
                    <a:pt x="735857" y="114667"/>
                  </a:cubicBezTo>
                  <a:cubicBezTo>
                    <a:pt x="734587" y="113397"/>
                    <a:pt x="733317" y="113397"/>
                    <a:pt x="732047" y="112127"/>
                  </a:cubicBezTo>
                  <a:cubicBezTo>
                    <a:pt x="730777" y="109587"/>
                    <a:pt x="729507" y="107047"/>
                    <a:pt x="725697" y="107047"/>
                  </a:cubicBezTo>
                  <a:cubicBezTo>
                    <a:pt x="724427" y="107047"/>
                    <a:pt x="723157" y="105777"/>
                    <a:pt x="721887" y="104507"/>
                  </a:cubicBezTo>
                  <a:cubicBezTo>
                    <a:pt x="720617" y="104507"/>
                    <a:pt x="719347" y="103237"/>
                    <a:pt x="716807" y="103237"/>
                  </a:cubicBezTo>
                  <a:lnTo>
                    <a:pt x="701567" y="95617"/>
                  </a:lnTo>
                  <a:cubicBezTo>
                    <a:pt x="697757" y="93077"/>
                    <a:pt x="693947" y="89267"/>
                    <a:pt x="688867" y="87997"/>
                  </a:cubicBezTo>
                  <a:cubicBezTo>
                    <a:pt x="681247" y="85457"/>
                    <a:pt x="674897" y="81647"/>
                    <a:pt x="669817" y="75297"/>
                  </a:cubicBezTo>
                  <a:cubicBezTo>
                    <a:pt x="664737" y="68947"/>
                    <a:pt x="658387" y="65137"/>
                    <a:pt x="650767" y="61327"/>
                  </a:cubicBezTo>
                  <a:cubicBezTo>
                    <a:pt x="646957" y="58787"/>
                    <a:pt x="643147" y="57517"/>
                    <a:pt x="640607" y="56247"/>
                  </a:cubicBezTo>
                  <a:cubicBezTo>
                    <a:pt x="635527" y="52437"/>
                    <a:pt x="629177" y="49897"/>
                    <a:pt x="622827" y="47357"/>
                  </a:cubicBezTo>
                  <a:cubicBezTo>
                    <a:pt x="625367" y="43547"/>
                    <a:pt x="624097" y="43547"/>
                    <a:pt x="621557" y="42277"/>
                  </a:cubicBezTo>
                  <a:cubicBezTo>
                    <a:pt x="619017" y="41007"/>
                    <a:pt x="616477" y="41007"/>
                    <a:pt x="615207" y="39737"/>
                  </a:cubicBezTo>
                  <a:cubicBezTo>
                    <a:pt x="613937" y="35927"/>
                    <a:pt x="610127" y="35927"/>
                    <a:pt x="607587" y="33387"/>
                  </a:cubicBezTo>
                  <a:cubicBezTo>
                    <a:pt x="603777" y="29577"/>
                    <a:pt x="598697" y="25767"/>
                    <a:pt x="594887" y="21957"/>
                  </a:cubicBezTo>
                  <a:cubicBezTo>
                    <a:pt x="593617" y="20687"/>
                    <a:pt x="592347" y="19417"/>
                    <a:pt x="591077" y="19417"/>
                  </a:cubicBezTo>
                  <a:cubicBezTo>
                    <a:pt x="580917" y="18147"/>
                    <a:pt x="573297" y="11797"/>
                    <a:pt x="564407" y="7987"/>
                  </a:cubicBezTo>
                  <a:cubicBezTo>
                    <a:pt x="563137" y="6717"/>
                    <a:pt x="560597" y="5447"/>
                    <a:pt x="559327" y="5447"/>
                  </a:cubicBezTo>
                  <a:cubicBezTo>
                    <a:pt x="554247" y="5447"/>
                    <a:pt x="549167" y="6717"/>
                    <a:pt x="542817" y="6717"/>
                  </a:cubicBezTo>
                  <a:cubicBezTo>
                    <a:pt x="537737" y="6717"/>
                    <a:pt x="531387" y="5447"/>
                    <a:pt x="526307" y="4177"/>
                  </a:cubicBezTo>
                  <a:cubicBezTo>
                    <a:pt x="521227" y="2907"/>
                    <a:pt x="516147" y="2907"/>
                    <a:pt x="511067" y="367"/>
                  </a:cubicBezTo>
                  <a:cubicBezTo>
                    <a:pt x="505987" y="-903"/>
                    <a:pt x="502177" y="1637"/>
                    <a:pt x="498367" y="367"/>
                  </a:cubicBezTo>
                  <a:cubicBezTo>
                    <a:pt x="495827" y="1637"/>
                    <a:pt x="489477" y="4177"/>
                    <a:pt x="485667" y="6717"/>
                  </a:cubicBezTo>
                  <a:cubicBezTo>
                    <a:pt x="480587" y="9257"/>
                    <a:pt x="475507" y="13067"/>
                    <a:pt x="470427" y="16877"/>
                  </a:cubicBezTo>
                  <a:cubicBezTo>
                    <a:pt x="464077" y="20687"/>
                    <a:pt x="456457" y="24497"/>
                    <a:pt x="448837" y="28307"/>
                  </a:cubicBezTo>
                  <a:cubicBezTo>
                    <a:pt x="447567" y="29577"/>
                    <a:pt x="445027" y="29577"/>
                    <a:pt x="442487" y="28307"/>
                  </a:cubicBezTo>
                  <a:cubicBezTo>
                    <a:pt x="439947" y="27037"/>
                    <a:pt x="437407" y="28307"/>
                    <a:pt x="434867" y="29577"/>
                  </a:cubicBezTo>
                  <a:cubicBezTo>
                    <a:pt x="431057" y="32117"/>
                    <a:pt x="425977" y="33387"/>
                    <a:pt x="422167" y="35927"/>
                  </a:cubicBezTo>
                  <a:cubicBezTo>
                    <a:pt x="415817" y="41007"/>
                    <a:pt x="409467" y="47357"/>
                    <a:pt x="400577" y="48627"/>
                  </a:cubicBezTo>
                  <a:cubicBezTo>
                    <a:pt x="395497" y="48627"/>
                    <a:pt x="390417" y="52437"/>
                    <a:pt x="385337" y="52437"/>
                  </a:cubicBezTo>
                  <a:cubicBezTo>
                    <a:pt x="381527" y="52437"/>
                    <a:pt x="378987" y="52437"/>
                    <a:pt x="375177" y="53707"/>
                  </a:cubicBezTo>
                  <a:cubicBezTo>
                    <a:pt x="370097" y="54977"/>
                    <a:pt x="365017" y="57517"/>
                    <a:pt x="358667" y="57517"/>
                  </a:cubicBezTo>
                  <a:cubicBezTo>
                    <a:pt x="351047" y="57517"/>
                    <a:pt x="344697" y="61327"/>
                    <a:pt x="337077" y="63867"/>
                  </a:cubicBezTo>
                  <a:cubicBezTo>
                    <a:pt x="329457" y="67677"/>
                    <a:pt x="323107" y="71487"/>
                    <a:pt x="315487" y="75297"/>
                  </a:cubicBezTo>
                  <a:cubicBezTo>
                    <a:pt x="310407" y="77837"/>
                    <a:pt x="305327" y="77837"/>
                    <a:pt x="298977" y="76567"/>
                  </a:cubicBezTo>
                  <a:cubicBezTo>
                    <a:pt x="295167" y="76567"/>
                    <a:pt x="292627" y="75297"/>
                    <a:pt x="290087" y="77837"/>
                  </a:cubicBezTo>
                  <a:lnTo>
                    <a:pt x="278657" y="85457"/>
                  </a:lnTo>
                  <a:cubicBezTo>
                    <a:pt x="273577" y="89267"/>
                    <a:pt x="269767" y="94347"/>
                    <a:pt x="265957" y="98157"/>
                  </a:cubicBezTo>
                  <a:cubicBezTo>
                    <a:pt x="260877" y="104507"/>
                    <a:pt x="258337" y="112127"/>
                    <a:pt x="250717" y="115937"/>
                  </a:cubicBezTo>
                  <a:cubicBezTo>
                    <a:pt x="249447" y="117207"/>
                    <a:pt x="248177" y="119747"/>
                    <a:pt x="246907" y="122287"/>
                  </a:cubicBezTo>
                  <a:cubicBezTo>
                    <a:pt x="245637" y="123557"/>
                    <a:pt x="245637" y="124827"/>
                    <a:pt x="244367" y="126097"/>
                  </a:cubicBezTo>
                  <a:cubicBezTo>
                    <a:pt x="240557" y="129907"/>
                    <a:pt x="236747" y="133717"/>
                    <a:pt x="234207" y="138797"/>
                  </a:cubicBezTo>
                  <a:cubicBezTo>
                    <a:pt x="231667" y="143877"/>
                    <a:pt x="225317" y="145147"/>
                    <a:pt x="222777" y="148957"/>
                  </a:cubicBezTo>
                  <a:cubicBezTo>
                    <a:pt x="218967" y="154037"/>
                    <a:pt x="211347" y="156577"/>
                    <a:pt x="206267" y="159117"/>
                  </a:cubicBezTo>
                  <a:cubicBezTo>
                    <a:pt x="198647" y="162927"/>
                    <a:pt x="192297" y="168007"/>
                    <a:pt x="188487" y="175627"/>
                  </a:cubicBezTo>
                  <a:cubicBezTo>
                    <a:pt x="188487" y="176897"/>
                    <a:pt x="188487" y="176897"/>
                    <a:pt x="187217" y="178167"/>
                  </a:cubicBezTo>
                  <a:cubicBezTo>
                    <a:pt x="178327" y="183247"/>
                    <a:pt x="169437" y="187057"/>
                    <a:pt x="160547" y="192137"/>
                  </a:cubicBezTo>
                  <a:cubicBezTo>
                    <a:pt x="154197" y="195947"/>
                    <a:pt x="146577" y="195947"/>
                    <a:pt x="140227" y="201027"/>
                  </a:cubicBezTo>
                  <a:cubicBezTo>
                    <a:pt x="137687" y="203567"/>
                    <a:pt x="133877" y="204837"/>
                    <a:pt x="130067" y="206107"/>
                  </a:cubicBezTo>
                  <a:cubicBezTo>
                    <a:pt x="122447" y="209917"/>
                    <a:pt x="114827" y="211187"/>
                    <a:pt x="109747" y="217537"/>
                  </a:cubicBezTo>
                  <a:cubicBezTo>
                    <a:pt x="103397" y="225157"/>
                    <a:pt x="94507" y="227697"/>
                    <a:pt x="88157" y="232777"/>
                  </a:cubicBezTo>
                  <a:cubicBezTo>
                    <a:pt x="79267" y="239127"/>
                    <a:pt x="70377" y="245477"/>
                    <a:pt x="61487" y="253097"/>
                  </a:cubicBezTo>
                  <a:cubicBezTo>
                    <a:pt x="56407" y="255637"/>
                    <a:pt x="51327" y="256907"/>
                    <a:pt x="46247" y="254367"/>
                  </a:cubicBezTo>
                  <a:cubicBezTo>
                    <a:pt x="43707" y="253097"/>
                    <a:pt x="41167" y="251827"/>
                    <a:pt x="39897" y="253097"/>
                  </a:cubicBezTo>
                  <a:cubicBezTo>
                    <a:pt x="34817" y="256907"/>
                    <a:pt x="28467" y="258177"/>
                    <a:pt x="22117" y="259447"/>
                  </a:cubicBezTo>
                  <a:cubicBezTo>
                    <a:pt x="20847" y="259447"/>
                    <a:pt x="19577" y="260717"/>
                    <a:pt x="18307" y="260717"/>
                  </a:cubicBezTo>
                  <a:cubicBezTo>
                    <a:pt x="15766" y="406767"/>
                    <a:pt x="9416" y="554087"/>
                    <a:pt x="3066" y="700137"/>
                  </a:cubicBezTo>
                  <a:cubicBezTo>
                    <a:pt x="-3284" y="857617"/>
                    <a:pt x="6876" y="994777"/>
                    <a:pt x="5606" y="1152257"/>
                  </a:cubicBezTo>
                  <a:cubicBezTo>
                    <a:pt x="4336" y="1311007"/>
                    <a:pt x="-7094" y="1486267"/>
                    <a:pt x="6876" y="1643747"/>
                  </a:cubicBezTo>
                  <a:cubicBezTo>
                    <a:pt x="19576" y="1799957"/>
                    <a:pt x="34816" y="1956167"/>
                    <a:pt x="47516" y="2112377"/>
                  </a:cubicBezTo>
                  <a:lnTo>
                    <a:pt x="48786" y="2112377"/>
                  </a:lnTo>
                  <a:cubicBezTo>
                    <a:pt x="53866" y="2111107"/>
                    <a:pt x="58946" y="2111107"/>
                    <a:pt x="65296" y="2111107"/>
                  </a:cubicBezTo>
                  <a:cubicBezTo>
                    <a:pt x="72916" y="2109837"/>
                    <a:pt x="79266" y="2107297"/>
                    <a:pt x="86886" y="2107297"/>
                  </a:cubicBezTo>
                  <a:cubicBezTo>
                    <a:pt x="95776" y="2107297"/>
                    <a:pt x="104666" y="2108567"/>
                    <a:pt x="113556" y="2108567"/>
                  </a:cubicBezTo>
                  <a:cubicBezTo>
                    <a:pt x="122446" y="2108567"/>
                    <a:pt x="131336" y="2109837"/>
                    <a:pt x="138956" y="2111107"/>
                  </a:cubicBezTo>
                  <a:cubicBezTo>
                    <a:pt x="146576" y="2112377"/>
                    <a:pt x="152926" y="2112377"/>
                    <a:pt x="159276" y="2108567"/>
                  </a:cubicBezTo>
                  <a:lnTo>
                    <a:pt x="160546" y="2108567"/>
                  </a:lnTo>
                  <a:cubicBezTo>
                    <a:pt x="168166" y="2107297"/>
                    <a:pt x="175786" y="2106027"/>
                    <a:pt x="184676" y="2104757"/>
                  </a:cubicBezTo>
                  <a:cubicBezTo>
                    <a:pt x="187216" y="2104757"/>
                    <a:pt x="191026" y="2104757"/>
                    <a:pt x="192296" y="2106027"/>
                  </a:cubicBezTo>
                  <a:cubicBezTo>
                    <a:pt x="197376" y="2111107"/>
                    <a:pt x="202456" y="2109837"/>
                    <a:pt x="208806" y="2108567"/>
                  </a:cubicBezTo>
                  <a:cubicBezTo>
                    <a:pt x="215156" y="2107297"/>
                    <a:pt x="218966" y="2108567"/>
                    <a:pt x="224046" y="2111107"/>
                  </a:cubicBezTo>
                  <a:cubicBezTo>
                    <a:pt x="226586" y="2112377"/>
                    <a:pt x="229126" y="2112377"/>
                    <a:pt x="231666" y="2112377"/>
                  </a:cubicBezTo>
                  <a:lnTo>
                    <a:pt x="248176" y="2112377"/>
                  </a:lnTo>
                  <a:cubicBezTo>
                    <a:pt x="251986" y="2112377"/>
                    <a:pt x="255796" y="2114917"/>
                    <a:pt x="259606" y="2114917"/>
                  </a:cubicBezTo>
                  <a:cubicBezTo>
                    <a:pt x="264686" y="2116187"/>
                    <a:pt x="271036" y="2116187"/>
                    <a:pt x="276116" y="2116187"/>
                  </a:cubicBezTo>
                  <a:cubicBezTo>
                    <a:pt x="278656" y="2116187"/>
                    <a:pt x="281196" y="2118727"/>
                    <a:pt x="282466" y="2119997"/>
                  </a:cubicBezTo>
                  <a:cubicBezTo>
                    <a:pt x="293896" y="2123807"/>
                    <a:pt x="304056" y="2121267"/>
                    <a:pt x="315486" y="2121267"/>
                  </a:cubicBezTo>
                  <a:cubicBezTo>
                    <a:pt x="318026" y="2121267"/>
                    <a:pt x="320566" y="2118727"/>
                    <a:pt x="323106" y="2118727"/>
                  </a:cubicBezTo>
                  <a:cubicBezTo>
                    <a:pt x="331996" y="2117457"/>
                    <a:pt x="339616" y="2118727"/>
                    <a:pt x="347236" y="2122537"/>
                  </a:cubicBezTo>
                  <a:cubicBezTo>
                    <a:pt x="351046" y="2123807"/>
                    <a:pt x="356126" y="2123807"/>
                    <a:pt x="361206" y="2123807"/>
                  </a:cubicBezTo>
                  <a:lnTo>
                    <a:pt x="365016" y="2123807"/>
                  </a:lnTo>
                  <a:cubicBezTo>
                    <a:pt x="370096" y="2125078"/>
                    <a:pt x="373906" y="2127618"/>
                    <a:pt x="378986" y="2126347"/>
                  </a:cubicBezTo>
                  <a:cubicBezTo>
                    <a:pt x="385336" y="2125077"/>
                    <a:pt x="391686" y="2125077"/>
                    <a:pt x="399306" y="2123807"/>
                  </a:cubicBezTo>
                  <a:cubicBezTo>
                    <a:pt x="405656" y="2122537"/>
                    <a:pt x="412006" y="2123807"/>
                    <a:pt x="418356" y="2125078"/>
                  </a:cubicBezTo>
                  <a:cubicBezTo>
                    <a:pt x="419626" y="2125078"/>
                    <a:pt x="420896" y="2126348"/>
                    <a:pt x="422166" y="2125078"/>
                  </a:cubicBezTo>
                  <a:cubicBezTo>
                    <a:pt x="428516" y="2123807"/>
                    <a:pt x="433596" y="2121268"/>
                    <a:pt x="439946" y="2122538"/>
                  </a:cubicBezTo>
                  <a:cubicBezTo>
                    <a:pt x="445026" y="2123808"/>
                    <a:pt x="448836" y="2125078"/>
                    <a:pt x="453916" y="2126348"/>
                  </a:cubicBezTo>
                  <a:cubicBezTo>
                    <a:pt x="458996" y="2127618"/>
                    <a:pt x="462806" y="2128888"/>
                    <a:pt x="467886" y="2130158"/>
                  </a:cubicBezTo>
                  <a:cubicBezTo>
                    <a:pt x="474236" y="2131428"/>
                    <a:pt x="480586" y="2131428"/>
                    <a:pt x="485666" y="2132698"/>
                  </a:cubicBezTo>
                  <a:cubicBezTo>
                    <a:pt x="492016" y="2133968"/>
                    <a:pt x="495826" y="2139048"/>
                    <a:pt x="502176" y="2139048"/>
                  </a:cubicBezTo>
                  <a:cubicBezTo>
                    <a:pt x="508526" y="2139048"/>
                    <a:pt x="513606" y="2142858"/>
                    <a:pt x="519956" y="2145398"/>
                  </a:cubicBezTo>
                  <a:cubicBezTo>
                    <a:pt x="522496" y="2146668"/>
                    <a:pt x="525036" y="2146668"/>
                    <a:pt x="528846" y="2147938"/>
                  </a:cubicBezTo>
                  <a:cubicBezTo>
                    <a:pt x="536466" y="2149208"/>
                    <a:pt x="542816" y="2149208"/>
                    <a:pt x="550436" y="2150478"/>
                  </a:cubicBezTo>
                  <a:cubicBezTo>
                    <a:pt x="556786" y="2151748"/>
                    <a:pt x="563136" y="2154288"/>
                    <a:pt x="569486" y="2153018"/>
                  </a:cubicBezTo>
                  <a:cubicBezTo>
                    <a:pt x="579646" y="2151747"/>
                    <a:pt x="587266" y="2154288"/>
                    <a:pt x="596156" y="2156828"/>
                  </a:cubicBezTo>
                  <a:cubicBezTo>
                    <a:pt x="602506" y="2158098"/>
                    <a:pt x="607586" y="2161907"/>
                    <a:pt x="613936" y="2161907"/>
                  </a:cubicBezTo>
                  <a:cubicBezTo>
                    <a:pt x="621556" y="2163178"/>
                    <a:pt x="629176" y="2164447"/>
                    <a:pt x="634256" y="2169528"/>
                  </a:cubicBezTo>
                  <a:cubicBezTo>
                    <a:pt x="635526" y="2168257"/>
                    <a:pt x="636796" y="2168257"/>
                    <a:pt x="636796" y="2168257"/>
                  </a:cubicBezTo>
                  <a:cubicBezTo>
                    <a:pt x="640606" y="2169528"/>
                    <a:pt x="645686" y="2169528"/>
                    <a:pt x="649496" y="2170797"/>
                  </a:cubicBezTo>
                  <a:cubicBezTo>
                    <a:pt x="657116" y="2172068"/>
                    <a:pt x="663466" y="2174607"/>
                    <a:pt x="669816" y="2175877"/>
                  </a:cubicBezTo>
                  <a:cubicBezTo>
                    <a:pt x="673626" y="2177147"/>
                    <a:pt x="677436" y="2177147"/>
                    <a:pt x="679976" y="2179687"/>
                  </a:cubicBezTo>
                  <a:cubicBezTo>
                    <a:pt x="683786" y="2182227"/>
                    <a:pt x="687596" y="2183497"/>
                    <a:pt x="691406" y="2182227"/>
                  </a:cubicBezTo>
                  <a:cubicBezTo>
                    <a:pt x="695216" y="2182227"/>
                    <a:pt x="697756" y="2180957"/>
                    <a:pt x="701566" y="2182227"/>
                  </a:cubicBezTo>
                  <a:cubicBezTo>
                    <a:pt x="709186" y="2183497"/>
                    <a:pt x="715536" y="2187307"/>
                    <a:pt x="723156" y="2188577"/>
                  </a:cubicBezTo>
                  <a:cubicBezTo>
                    <a:pt x="725696" y="2189847"/>
                    <a:pt x="729506" y="2189847"/>
                    <a:pt x="733316" y="2188577"/>
                  </a:cubicBezTo>
                  <a:cubicBezTo>
                    <a:pt x="743476" y="2186037"/>
                    <a:pt x="753636" y="2186037"/>
                    <a:pt x="763796" y="2188577"/>
                  </a:cubicBezTo>
                  <a:cubicBezTo>
                    <a:pt x="770146" y="2189847"/>
                    <a:pt x="777766" y="2193657"/>
                    <a:pt x="784116" y="2191117"/>
                  </a:cubicBezTo>
                  <a:cubicBezTo>
                    <a:pt x="789196" y="2189847"/>
                    <a:pt x="793006" y="2189847"/>
                    <a:pt x="796816" y="2189847"/>
                  </a:cubicBezTo>
                  <a:cubicBezTo>
                    <a:pt x="799356" y="2189847"/>
                    <a:pt x="801896" y="2191117"/>
                    <a:pt x="803166" y="2189847"/>
                  </a:cubicBezTo>
                  <a:cubicBezTo>
                    <a:pt x="809516" y="2183497"/>
                    <a:pt x="817136" y="2186037"/>
                    <a:pt x="824756" y="2186037"/>
                  </a:cubicBezTo>
                  <a:cubicBezTo>
                    <a:pt x="829836" y="2187307"/>
                    <a:pt x="836186" y="2187307"/>
                    <a:pt x="841266" y="2184767"/>
                  </a:cubicBezTo>
                  <a:lnTo>
                    <a:pt x="843806" y="2184767"/>
                  </a:lnTo>
                  <a:cubicBezTo>
                    <a:pt x="851426" y="2184767"/>
                    <a:pt x="859046" y="2186037"/>
                    <a:pt x="866666" y="2186037"/>
                  </a:cubicBezTo>
                  <a:lnTo>
                    <a:pt x="869206" y="2186037"/>
                  </a:lnTo>
                  <a:cubicBezTo>
                    <a:pt x="874286" y="2184767"/>
                    <a:pt x="878096" y="2182227"/>
                    <a:pt x="883176" y="2180957"/>
                  </a:cubicBezTo>
                  <a:cubicBezTo>
                    <a:pt x="890796" y="2178417"/>
                    <a:pt x="898416" y="2177147"/>
                    <a:pt x="906036" y="2175877"/>
                  </a:cubicBezTo>
                  <a:cubicBezTo>
                    <a:pt x="912386" y="2174607"/>
                    <a:pt x="917466" y="2175877"/>
                    <a:pt x="923816" y="2174607"/>
                  </a:cubicBezTo>
                  <a:cubicBezTo>
                    <a:pt x="925086" y="2174607"/>
                    <a:pt x="926356" y="2174607"/>
                    <a:pt x="927626" y="2173337"/>
                  </a:cubicBezTo>
                  <a:cubicBezTo>
                    <a:pt x="931436" y="2170797"/>
                    <a:pt x="937786" y="2173337"/>
                    <a:pt x="939056" y="2168257"/>
                  </a:cubicBezTo>
                  <a:lnTo>
                    <a:pt x="940326" y="2168257"/>
                  </a:lnTo>
                  <a:cubicBezTo>
                    <a:pt x="942866" y="2168257"/>
                    <a:pt x="946676" y="2168257"/>
                    <a:pt x="949216" y="2165717"/>
                  </a:cubicBezTo>
                  <a:cubicBezTo>
                    <a:pt x="954296" y="2161907"/>
                    <a:pt x="958106" y="2163177"/>
                    <a:pt x="963186" y="2164447"/>
                  </a:cubicBezTo>
                  <a:cubicBezTo>
                    <a:pt x="969536" y="2165717"/>
                    <a:pt x="975886" y="2166987"/>
                    <a:pt x="980966" y="2165717"/>
                  </a:cubicBezTo>
                  <a:cubicBezTo>
                    <a:pt x="987316" y="2164447"/>
                    <a:pt x="994936" y="2161907"/>
                    <a:pt x="1001286" y="2160637"/>
                  </a:cubicBezTo>
                  <a:cubicBezTo>
                    <a:pt x="1002556" y="2160637"/>
                    <a:pt x="1003826" y="2159367"/>
                    <a:pt x="1005096" y="2158097"/>
                  </a:cubicBezTo>
                  <a:cubicBezTo>
                    <a:pt x="1008906" y="2155557"/>
                    <a:pt x="1011446" y="2151747"/>
                    <a:pt x="1015256" y="2149207"/>
                  </a:cubicBezTo>
                  <a:cubicBezTo>
                    <a:pt x="1015256" y="2149207"/>
                    <a:pt x="1016526" y="2147937"/>
                    <a:pt x="1017796" y="2147937"/>
                  </a:cubicBezTo>
                  <a:cubicBezTo>
                    <a:pt x="1024146" y="2150477"/>
                    <a:pt x="1026686" y="2144127"/>
                    <a:pt x="1030496" y="2141587"/>
                  </a:cubicBezTo>
                  <a:cubicBezTo>
                    <a:pt x="1035576" y="2139047"/>
                    <a:pt x="1038116" y="2131427"/>
                    <a:pt x="1045736" y="2132697"/>
                  </a:cubicBezTo>
                  <a:lnTo>
                    <a:pt x="1047006" y="2132697"/>
                  </a:lnTo>
                  <a:cubicBezTo>
                    <a:pt x="1052086" y="2130157"/>
                    <a:pt x="1057166" y="2126347"/>
                    <a:pt x="1060976" y="2123807"/>
                  </a:cubicBezTo>
                  <a:cubicBezTo>
                    <a:pt x="1062246" y="2122537"/>
                    <a:pt x="1063516" y="2121268"/>
                    <a:pt x="1063516" y="2119997"/>
                  </a:cubicBezTo>
                  <a:cubicBezTo>
                    <a:pt x="1064786" y="2118727"/>
                    <a:pt x="1066056" y="2116187"/>
                    <a:pt x="1068596" y="2114918"/>
                  </a:cubicBezTo>
                  <a:cubicBezTo>
                    <a:pt x="1077486" y="2108568"/>
                    <a:pt x="1086376" y="2103488"/>
                    <a:pt x="1095266" y="2097138"/>
                  </a:cubicBezTo>
                  <a:cubicBezTo>
                    <a:pt x="1099076" y="2094598"/>
                    <a:pt x="1105426" y="2092058"/>
                    <a:pt x="1105426" y="2084438"/>
                  </a:cubicBezTo>
                  <a:cubicBezTo>
                    <a:pt x="1105426" y="2076818"/>
                    <a:pt x="1113046" y="2074278"/>
                    <a:pt x="1118126" y="2071738"/>
                  </a:cubicBezTo>
                  <a:cubicBezTo>
                    <a:pt x="1121936" y="2069198"/>
                    <a:pt x="1127016" y="2069198"/>
                    <a:pt x="1132096" y="2067928"/>
                  </a:cubicBezTo>
                  <a:cubicBezTo>
                    <a:pt x="1134636" y="2067928"/>
                    <a:pt x="1135906" y="2066657"/>
                    <a:pt x="1138446" y="2066657"/>
                  </a:cubicBezTo>
                  <a:cubicBezTo>
                    <a:pt x="1140986" y="2066657"/>
                    <a:pt x="1143526" y="2066657"/>
                    <a:pt x="1144796" y="2064118"/>
                  </a:cubicBezTo>
                  <a:cubicBezTo>
                    <a:pt x="1146066" y="2062847"/>
                    <a:pt x="1147336" y="2062847"/>
                    <a:pt x="1148606" y="2061578"/>
                  </a:cubicBezTo>
                  <a:cubicBezTo>
                    <a:pt x="1151146" y="2060307"/>
                    <a:pt x="1153686" y="2059038"/>
                    <a:pt x="1154956" y="2057768"/>
                  </a:cubicBezTo>
                  <a:lnTo>
                    <a:pt x="1162576" y="2057768"/>
                  </a:lnTo>
                  <a:cubicBezTo>
                    <a:pt x="1167656" y="2060307"/>
                    <a:pt x="1171466" y="2062847"/>
                    <a:pt x="1175276" y="2064118"/>
                  </a:cubicBezTo>
                  <a:cubicBezTo>
                    <a:pt x="1175276" y="2064118"/>
                    <a:pt x="1176546" y="2062847"/>
                    <a:pt x="1177816" y="2062847"/>
                  </a:cubicBezTo>
                  <a:cubicBezTo>
                    <a:pt x="1175276" y="2061577"/>
                    <a:pt x="1174006" y="2060307"/>
                    <a:pt x="1171466" y="2059037"/>
                  </a:cubicBezTo>
                  <a:cubicBezTo>
                    <a:pt x="1171466" y="2056497"/>
                    <a:pt x="1171466" y="2055227"/>
                    <a:pt x="1172736" y="2052687"/>
                  </a:cubicBezTo>
                  <a:cubicBezTo>
                    <a:pt x="1175276" y="2053957"/>
                    <a:pt x="1179086" y="2055227"/>
                    <a:pt x="1177816" y="2050147"/>
                  </a:cubicBezTo>
                  <a:lnTo>
                    <a:pt x="1179086" y="2048877"/>
                  </a:lnTo>
                  <a:cubicBezTo>
                    <a:pt x="1181626" y="2046337"/>
                    <a:pt x="1184166" y="2043797"/>
                    <a:pt x="1187976" y="2045067"/>
                  </a:cubicBezTo>
                  <a:cubicBezTo>
                    <a:pt x="1187976" y="2045067"/>
                    <a:pt x="1189246" y="2043797"/>
                    <a:pt x="1190516" y="2043797"/>
                  </a:cubicBezTo>
                  <a:lnTo>
                    <a:pt x="1198136" y="2047607"/>
                  </a:lnTo>
                  <a:cubicBezTo>
                    <a:pt x="1198136" y="2046337"/>
                    <a:pt x="1198136" y="2045067"/>
                    <a:pt x="1196866" y="2045067"/>
                  </a:cubicBezTo>
                  <a:lnTo>
                    <a:pt x="1198136" y="2045067"/>
                  </a:lnTo>
                  <a:cubicBezTo>
                    <a:pt x="1199406" y="2046337"/>
                    <a:pt x="1200676" y="2046337"/>
                    <a:pt x="1203216" y="2047607"/>
                  </a:cubicBezTo>
                  <a:cubicBezTo>
                    <a:pt x="1203216" y="2045067"/>
                    <a:pt x="1209566" y="2041257"/>
                    <a:pt x="1210836" y="2042527"/>
                  </a:cubicBezTo>
                  <a:lnTo>
                    <a:pt x="1212106" y="2042527"/>
                  </a:lnTo>
                  <a:cubicBezTo>
                    <a:pt x="1213376" y="2046337"/>
                    <a:pt x="1215916" y="2048877"/>
                    <a:pt x="1217186" y="2052687"/>
                  </a:cubicBezTo>
                  <a:cubicBezTo>
                    <a:pt x="1219726" y="2051417"/>
                    <a:pt x="1222266" y="2048877"/>
                    <a:pt x="1224806" y="2047607"/>
                  </a:cubicBezTo>
                  <a:cubicBezTo>
                    <a:pt x="1226076" y="2050147"/>
                    <a:pt x="1226076" y="2052687"/>
                    <a:pt x="1227346" y="2056497"/>
                  </a:cubicBezTo>
                  <a:cubicBezTo>
                    <a:pt x="1229886" y="2053957"/>
                    <a:pt x="1231156" y="2052687"/>
                    <a:pt x="1231156" y="2051418"/>
                  </a:cubicBezTo>
                  <a:cubicBezTo>
                    <a:pt x="1234966" y="2052688"/>
                    <a:pt x="1238776" y="2052688"/>
                    <a:pt x="1241316" y="2053957"/>
                  </a:cubicBezTo>
                  <a:cubicBezTo>
                    <a:pt x="1245126" y="2056497"/>
                    <a:pt x="1248936" y="2056497"/>
                    <a:pt x="1252746" y="2055228"/>
                  </a:cubicBezTo>
                  <a:cubicBezTo>
                    <a:pt x="1255286" y="2053957"/>
                    <a:pt x="1256556" y="2052688"/>
                    <a:pt x="1259096" y="2051418"/>
                  </a:cubicBezTo>
                  <a:cubicBezTo>
                    <a:pt x="1260366" y="2053957"/>
                    <a:pt x="1261636" y="2055228"/>
                    <a:pt x="1264176" y="2056497"/>
                  </a:cubicBezTo>
                  <a:cubicBezTo>
                    <a:pt x="1262906" y="2056497"/>
                    <a:pt x="1261636" y="2057768"/>
                    <a:pt x="1260366" y="2057768"/>
                  </a:cubicBezTo>
                  <a:cubicBezTo>
                    <a:pt x="1257826" y="2059038"/>
                    <a:pt x="1256556" y="2060307"/>
                    <a:pt x="1255286" y="2062847"/>
                  </a:cubicBezTo>
                  <a:cubicBezTo>
                    <a:pt x="1254016" y="2065387"/>
                    <a:pt x="1254016" y="2067927"/>
                    <a:pt x="1251476" y="2069197"/>
                  </a:cubicBezTo>
                  <a:cubicBezTo>
                    <a:pt x="1248936" y="2070468"/>
                    <a:pt x="1248936" y="2067927"/>
                    <a:pt x="1246396" y="2067927"/>
                  </a:cubicBezTo>
                  <a:cubicBezTo>
                    <a:pt x="1248936" y="2066657"/>
                    <a:pt x="1250206" y="2066657"/>
                    <a:pt x="1251476" y="2066657"/>
                  </a:cubicBezTo>
                  <a:lnTo>
                    <a:pt x="1251476" y="2064117"/>
                  </a:lnTo>
                  <a:cubicBezTo>
                    <a:pt x="1243856" y="2066657"/>
                    <a:pt x="1236236" y="2062847"/>
                    <a:pt x="1227346" y="2064117"/>
                  </a:cubicBezTo>
                  <a:cubicBezTo>
                    <a:pt x="1232426" y="2066657"/>
                    <a:pt x="1237506" y="2067927"/>
                    <a:pt x="1242586" y="2069197"/>
                  </a:cubicBezTo>
                  <a:lnTo>
                    <a:pt x="1240046" y="2071737"/>
                  </a:lnTo>
                  <a:cubicBezTo>
                    <a:pt x="1242586" y="2073007"/>
                    <a:pt x="1245126" y="2073007"/>
                    <a:pt x="1247666" y="2073007"/>
                  </a:cubicBezTo>
                  <a:lnTo>
                    <a:pt x="1247666" y="2074277"/>
                  </a:lnTo>
                  <a:cubicBezTo>
                    <a:pt x="1245126" y="2074277"/>
                    <a:pt x="1243856" y="2075547"/>
                    <a:pt x="1241316" y="2075547"/>
                  </a:cubicBezTo>
                  <a:lnTo>
                    <a:pt x="1241316" y="2076818"/>
                  </a:lnTo>
                  <a:lnTo>
                    <a:pt x="1252746" y="2076818"/>
                  </a:lnTo>
                  <a:cubicBezTo>
                    <a:pt x="1255286" y="2070468"/>
                    <a:pt x="1262906" y="2073007"/>
                    <a:pt x="1266716" y="2069197"/>
                  </a:cubicBezTo>
                  <a:lnTo>
                    <a:pt x="1269256" y="2069197"/>
                  </a:lnTo>
                  <a:lnTo>
                    <a:pt x="1265446" y="2073007"/>
                  </a:lnTo>
                  <a:cubicBezTo>
                    <a:pt x="1266716" y="2074278"/>
                    <a:pt x="1267986" y="2074278"/>
                    <a:pt x="1269256" y="2075547"/>
                  </a:cubicBezTo>
                  <a:cubicBezTo>
                    <a:pt x="1270526" y="2076817"/>
                    <a:pt x="1271796" y="2076818"/>
                    <a:pt x="1273066" y="2078087"/>
                  </a:cubicBezTo>
                  <a:cubicBezTo>
                    <a:pt x="1275606" y="2076817"/>
                    <a:pt x="1276876" y="2076817"/>
                    <a:pt x="1279416" y="2075547"/>
                  </a:cubicBezTo>
                  <a:cubicBezTo>
                    <a:pt x="1278146" y="2078087"/>
                    <a:pt x="1278146" y="2079357"/>
                    <a:pt x="1278146" y="2080627"/>
                  </a:cubicBezTo>
                  <a:lnTo>
                    <a:pt x="1284496" y="2080627"/>
                  </a:lnTo>
                  <a:lnTo>
                    <a:pt x="1284496" y="2076817"/>
                  </a:lnTo>
                  <a:cubicBezTo>
                    <a:pt x="1284496" y="2073007"/>
                    <a:pt x="1287036" y="2073007"/>
                    <a:pt x="1289576" y="2074277"/>
                  </a:cubicBezTo>
                  <a:cubicBezTo>
                    <a:pt x="1293386" y="2076817"/>
                    <a:pt x="1295926" y="2075547"/>
                    <a:pt x="1299736" y="2074277"/>
                  </a:cubicBezTo>
                  <a:cubicBezTo>
                    <a:pt x="1303546" y="2074277"/>
                    <a:pt x="1306086" y="2071737"/>
                    <a:pt x="1307356" y="2067927"/>
                  </a:cubicBezTo>
                  <a:lnTo>
                    <a:pt x="1302276" y="2067927"/>
                  </a:lnTo>
                  <a:cubicBezTo>
                    <a:pt x="1302276" y="2066657"/>
                    <a:pt x="1303546" y="2065387"/>
                    <a:pt x="1303546" y="2064117"/>
                  </a:cubicBezTo>
                  <a:lnTo>
                    <a:pt x="1303546" y="2059037"/>
                  </a:lnTo>
                  <a:lnTo>
                    <a:pt x="1304816" y="2059037"/>
                  </a:lnTo>
                  <a:cubicBezTo>
                    <a:pt x="1304816" y="2061577"/>
                    <a:pt x="1306086" y="2062847"/>
                    <a:pt x="1306086" y="2065387"/>
                  </a:cubicBezTo>
                  <a:cubicBezTo>
                    <a:pt x="1308626" y="2064117"/>
                    <a:pt x="1312436" y="2064117"/>
                    <a:pt x="1316246" y="2062847"/>
                  </a:cubicBezTo>
                  <a:lnTo>
                    <a:pt x="1316246" y="2066657"/>
                  </a:lnTo>
                  <a:cubicBezTo>
                    <a:pt x="1320056" y="2067928"/>
                    <a:pt x="1323866" y="2070468"/>
                    <a:pt x="1326406" y="2075547"/>
                  </a:cubicBezTo>
                  <a:cubicBezTo>
                    <a:pt x="1326406" y="2075547"/>
                    <a:pt x="1327676" y="2076818"/>
                    <a:pt x="1327676" y="2075547"/>
                  </a:cubicBezTo>
                  <a:lnTo>
                    <a:pt x="1339106" y="2071737"/>
                  </a:lnTo>
                  <a:cubicBezTo>
                    <a:pt x="1344186" y="2070467"/>
                    <a:pt x="1347996" y="2069197"/>
                    <a:pt x="1353076" y="2067927"/>
                  </a:cubicBezTo>
                  <a:cubicBezTo>
                    <a:pt x="1355616" y="2067927"/>
                    <a:pt x="1356886" y="2070467"/>
                    <a:pt x="1360696" y="2073007"/>
                  </a:cubicBezTo>
                  <a:cubicBezTo>
                    <a:pt x="1364506" y="2073007"/>
                    <a:pt x="1377206" y="2075547"/>
                    <a:pt x="1382286" y="2079357"/>
                  </a:cubicBezTo>
                  <a:cubicBezTo>
                    <a:pt x="1383556" y="2080627"/>
                    <a:pt x="1386096" y="2079357"/>
                    <a:pt x="1387366" y="2079357"/>
                  </a:cubicBezTo>
                  <a:cubicBezTo>
                    <a:pt x="1391176" y="2078087"/>
                    <a:pt x="1394986" y="2078087"/>
                    <a:pt x="1398796" y="2076817"/>
                  </a:cubicBezTo>
                  <a:lnTo>
                    <a:pt x="1400066" y="2078087"/>
                  </a:lnTo>
                  <a:cubicBezTo>
                    <a:pt x="1401336" y="2080627"/>
                    <a:pt x="1401336" y="2083167"/>
                    <a:pt x="1401336" y="2085707"/>
                  </a:cubicBezTo>
                  <a:cubicBezTo>
                    <a:pt x="1405146" y="2089518"/>
                    <a:pt x="1408956" y="2093328"/>
                    <a:pt x="1414036" y="2086978"/>
                  </a:cubicBezTo>
                  <a:cubicBezTo>
                    <a:pt x="1414036" y="2088248"/>
                    <a:pt x="1412766" y="2089518"/>
                    <a:pt x="1412766" y="2090788"/>
                  </a:cubicBezTo>
                  <a:cubicBezTo>
                    <a:pt x="1414036" y="2090788"/>
                    <a:pt x="1414036" y="2092058"/>
                    <a:pt x="1415306" y="2092058"/>
                  </a:cubicBezTo>
                  <a:cubicBezTo>
                    <a:pt x="1417846" y="2093328"/>
                    <a:pt x="1425466" y="2094598"/>
                    <a:pt x="1426736" y="2092058"/>
                  </a:cubicBezTo>
                  <a:cubicBezTo>
                    <a:pt x="1428006" y="2088248"/>
                    <a:pt x="1430546" y="2089518"/>
                    <a:pt x="1431816" y="2089518"/>
                  </a:cubicBezTo>
                  <a:cubicBezTo>
                    <a:pt x="1433086" y="2090788"/>
                    <a:pt x="1433086" y="2093328"/>
                    <a:pt x="1434356" y="2095868"/>
                  </a:cubicBezTo>
                  <a:lnTo>
                    <a:pt x="1434356" y="2086978"/>
                  </a:lnTo>
                  <a:cubicBezTo>
                    <a:pt x="1436896" y="2089518"/>
                    <a:pt x="1438166" y="2090788"/>
                    <a:pt x="1439436" y="2093328"/>
                  </a:cubicBezTo>
                  <a:cubicBezTo>
                    <a:pt x="1440706" y="2094598"/>
                    <a:pt x="1440706" y="2095868"/>
                    <a:pt x="1440706" y="2097138"/>
                  </a:cubicBezTo>
                  <a:cubicBezTo>
                    <a:pt x="1439436" y="2097138"/>
                    <a:pt x="1438166" y="2097138"/>
                    <a:pt x="1436896" y="2098408"/>
                  </a:cubicBezTo>
                  <a:lnTo>
                    <a:pt x="1433086" y="2098408"/>
                  </a:lnTo>
                  <a:cubicBezTo>
                    <a:pt x="1436896" y="2100948"/>
                    <a:pt x="1435626" y="2107298"/>
                    <a:pt x="1440706" y="2104758"/>
                  </a:cubicBezTo>
                  <a:cubicBezTo>
                    <a:pt x="1441976" y="2103488"/>
                    <a:pt x="1443246" y="2100948"/>
                    <a:pt x="1444516" y="2099678"/>
                  </a:cubicBezTo>
                  <a:cubicBezTo>
                    <a:pt x="1444516" y="2100948"/>
                    <a:pt x="1445786" y="2103488"/>
                    <a:pt x="1445786" y="2104758"/>
                  </a:cubicBezTo>
                  <a:cubicBezTo>
                    <a:pt x="1447056" y="2104758"/>
                    <a:pt x="1448326" y="2104758"/>
                    <a:pt x="1449596" y="2106028"/>
                  </a:cubicBezTo>
                  <a:cubicBezTo>
                    <a:pt x="1452136" y="2109838"/>
                    <a:pt x="1455946" y="2108568"/>
                    <a:pt x="1459756" y="2109838"/>
                  </a:cubicBezTo>
                  <a:cubicBezTo>
                    <a:pt x="1462296" y="2109838"/>
                    <a:pt x="1463566" y="2112378"/>
                    <a:pt x="1464836" y="2113648"/>
                  </a:cubicBezTo>
                  <a:cubicBezTo>
                    <a:pt x="1466106" y="2116188"/>
                    <a:pt x="1467376" y="2118728"/>
                    <a:pt x="1471186" y="2118728"/>
                  </a:cubicBezTo>
                  <a:cubicBezTo>
                    <a:pt x="1473726" y="2118728"/>
                    <a:pt x="1476266" y="2121268"/>
                    <a:pt x="1478806" y="2123808"/>
                  </a:cubicBezTo>
                  <a:cubicBezTo>
                    <a:pt x="1482616" y="2126348"/>
                    <a:pt x="1486426" y="2131428"/>
                    <a:pt x="1490236" y="2133968"/>
                  </a:cubicBezTo>
                  <a:cubicBezTo>
                    <a:pt x="1496586" y="2137778"/>
                    <a:pt x="1502936" y="2142858"/>
                    <a:pt x="1510556" y="2141588"/>
                  </a:cubicBezTo>
                  <a:cubicBezTo>
                    <a:pt x="1514366" y="2141588"/>
                    <a:pt x="1518176" y="2144128"/>
                    <a:pt x="1521986" y="2144128"/>
                  </a:cubicBezTo>
                  <a:cubicBezTo>
                    <a:pt x="1525796" y="2144128"/>
                    <a:pt x="1530876" y="2144128"/>
                    <a:pt x="1535956" y="2142858"/>
                  </a:cubicBezTo>
                  <a:cubicBezTo>
                    <a:pt x="1535956" y="2146668"/>
                    <a:pt x="1535956" y="2147938"/>
                    <a:pt x="1539766" y="2147938"/>
                  </a:cubicBezTo>
                  <a:cubicBezTo>
                    <a:pt x="1542306" y="2147938"/>
                    <a:pt x="1544846" y="2147938"/>
                    <a:pt x="1547386" y="2149208"/>
                  </a:cubicBezTo>
                  <a:cubicBezTo>
                    <a:pt x="1555006" y="2149208"/>
                    <a:pt x="1561356" y="2153018"/>
                    <a:pt x="1568976" y="2151748"/>
                  </a:cubicBezTo>
                  <a:cubicBezTo>
                    <a:pt x="1571516" y="2151748"/>
                    <a:pt x="1574056" y="2153018"/>
                    <a:pt x="1576596" y="2154288"/>
                  </a:cubicBezTo>
                  <a:cubicBezTo>
                    <a:pt x="1584216" y="2156828"/>
                    <a:pt x="1589296" y="2163178"/>
                    <a:pt x="1598186" y="2161908"/>
                  </a:cubicBezTo>
                  <a:cubicBezTo>
                    <a:pt x="1599456" y="2161908"/>
                    <a:pt x="1601996" y="2161908"/>
                    <a:pt x="1603266" y="2163178"/>
                  </a:cubicBezTo>
                  <a:cubicBezTo>
                    <a:pt x="1605806" y="2165718"/>
                    <a:pt x="1607076" y="2164448"/>
                    <a:pt x="1608346" y="2163178"/>
                  </a:cubicBezTo>
                  <a:cubicBezTo>
                    <a:pt x="1610886" y="2161908"/>
                    <a:pt x="1613426" y="2160638"/>
                    <a:pt x="1614696" y="2161908"/>
                  </a:cubicBezTo>
                  <a:cubicBezTo>
                    <a:pt x="1619776" y="2163178"/>
                    <a:pt x="1626126" y="2164448"/>
                    <a:pt x="1631206" y="2165718"/>
                  </a:cubicBezTo>
                  <a:lnTo>
                    <a:pt x="1636286" y="2165718"/>
                  </a:lnTo>
                  <a:cubicBezTo>
                    <a:pt x="1640096" y="2164448"/>
                    <a:pt x="1645176" y="2163178"/>
                    <a:pt x="1648986" y="2163178"/>
                  </a:cubicBezTo>
                  <a:cubicBezTo>
                    <a:pt x="1655336" y="2161908"/>
                    <a:pt x="1661686" y="2161908"/>
                    <a:pt x="1668036" y="2161908"/>
                  </a:cubicBezTo>
                  <a:lnTo>
                    <a:pt x="1670576" y="2161908"/>
                  </a:lnTo>
                  <a:cubicBezTo>
                    <a:pt x="1679466" y="2159368"/>
                    <a:pt x="1689626" y="2156828"/>
                    <a:pt x="1698516" y="2154288"/>
                  </a:cubicBezTo>
                  <a:cubicBezTo>
                    <a:pt x="1704866" y="2153018"/>
                    <a:pt x="1711216" y="2151748"/>
                    <a:pt x="1718836" y="2150478"/>
                  </a:cubicBezTo>
                  <a:cubicBezTo>
                    <a:pt x="1726456" y="2149208"/>
                    <a:pt x="1732806" y="2146668"/>
                    <a:pt x="1740426" y="2145398"/>
                  </a:cubicBezTo>
                  <a:cubicBezTo>
                    <a:pt x="1742966" y="2145398"/>
                    <a:pt x="1745506" y="2145398"/>
                    <a:pt x="1749316" y="2144128"/>
                  </a:cubicBezTo>
                  <a:cubicBezTo>
                    <a:pt x="1759476" y="2142858"/>
                    <a:pt x="1769636" y="2139048"/>
                    <a:pt x="1779795" y="2144128"/>
                  </a:cubicBezTo>
                  <a:lnTo>
                    <a:pt x="1795035" y="2147938"/>
                  </a:lnTo>
                  <a:cubicBezTo>
                    <a:pt x="1801385" y="2149208"/>
                    <a:pt x="1806465" y="2153018"/>
                    <a:pt x="1812815" y="2153018"/>
                  </a:cubicBezTo>
                  <a:cubicBezTo>
                    <a:pt x="1814085" y="2153018"/>
                    <a:pt x="1816625" y="2154288"/>
                    <a:pt x="1817895" y="2154288"/>
                  </a:cubicBezTo>
                  <a:cubicBezTo>
                    <a:pt x="1825515" y="2156828"/>
                    <a:pt x="1831865" y="2163178"/>
                    <a:pt x="1840755" y="2160638"/>
                  </a:cubicBezTo>
                  <a:cubicBezTo>
                    <a:pt x="1844565" y="2159368"/>
                    <a:pt x="1850915" y="2161908"/>
                    <a:pt x="1854725" y="2163178"/>
                  </a:cubicBezTo>
                  <a:cubicBezTo>
                    <a:pt x="1858535" y="2164448"/>
                    <a:pt x="1862345" y="2164448"/>
                    <a:pt x="1866155" y="2165718"/>
                  </a:cubicBezTo>
                  <a:lnTo>
                    <a:pt x="1866155" y="2168258"/>
                  </a:lnTo>
                  <a:cubicBezTo>
                    <a:pt x="1873775" y="2168258"/>
                    <a:pt x="1881395" y="2169528"/>
                    <a:pt x="1889015" y="2165718"/>
                  </a:cubicBezTo>
                  <a:cubicBezTo>
                    <a:pt x="1891555" y="2164448"/>
                    <a:pt x="1892825" y="2163178"/>
                    <a:pt x="1895365" y="2163178"/>
                  </a:cubicBezTo>
                  <a:cubicBezTo>
                    <a:pt x="1900445" y="2161908"/>
                    <a:pt x="1906795" y="2161908"/>
                    <a:pt x="1911875" y="2164448"/>
                  </a:cubicBezTo>
                  <a:cubicBezTo>
                    <a:pt x="1915685" y="2165718"/>
                    <a:pt x="1922035" y="2164448"/>
                    <a:pt x="1925845" y="2161908"/>
                  </a:cubicBezTo>
                  <a:cubicBezTo>
                    <a:pt x="1930925" y="2159368"/>
                    <a:pt x="1937275" y="2160638"/>
                    <a:pt x="1942356" y="2160638"/>
                  </a:cubicBezTo>
                  <a:cubicBezTo>
                    <a:pt x="1947436" y="2160638"/>
                    <a:pt x="1951245" y="2161908"/>
                    <a:pt x="1956326" y="2160638"/>
                  </a:cubicBezTo>
                  <a:cubicBezTo>
                    <a:pt x="1967756" y="2159368"/>
                    <a:pt x="1977916" y="2155558"/>
                    <a:pt x="1990616" y="2156828"/>
                  </a:cubicBezTo>
                  <a:cubicBezTo>
                    <a:pt x="1995695" y="2156828"/>
                    <a:pt x="2000776" y="2158098"/>
                    <a:pt x="2005856" y="2156828"/>
                  </a:cubicBezTo>
                  <a:cubicBezTo>
                    <a:pt x="2016016" y="2155558"/>
                    <a:pt x="2023635" y="2159368"/>
                    <a:pt x="2031256" y="2164448"/>
                  </a:cubicBezTo>
                  <a:cubicBezTo>
                    <a:pt x="2037606" y="2169528"/>
                    <a:pt x="2045226" y="2173338"/>
                    <a:pt x="2052845" y="2177148"/>
                  </a:cubicBezTo>
                  <a:cubicBezTo>
                    <a:pt x="2057925" y="2179688"/>
                    <a:pt x="2065545" y="2174608"/>
                    <a:pt x="2065545" y="2168258"/>
                  </a:cubicBezTo>
                  <a:lnTo>
                    <a:pt x="2065545" y="2156828"/>
                  </a:lnTo>
                  <a:cubicBezTo>
                    <a:pt x="2065545" y="2123808"/>
                    <a:pt x="2065545" y="2092058"/>
                    <a:pt x="2066816" y="2059038"/>
                  </a:cubicBezTo>
                  <a:cubicBezTo>
                    <a:pt x="2066816" y="2036178"/>
                    <a:pt x="2068086" y="2013318"/>
                    <a:pt x="2068086" y="1989188"/>
                  </a:cubicBezTo>
                  <a:cubicBezTo>
                    <a:pt x="2068086" y="1963788"/>
                    <a:pt x="2066816" y="446138"/>
                    <a:pt x="2066816" y="420738"/>
                  </a:cubicBezTo>
                  <a:cubicBezTo>
                    <a:pt x="2074436" y="409308"/>
                    <a:pt x="2071895" y="400418"/>
                    <a:pt x="2078245" y="394068"/>
                  </a:cubicBezTo>
                  <a:close/>
                  <a:moveTo>
                    <a:pt x="1256556" y="2051417"/>
                  </a:moveTo>
                  <a:cubicBezTo>
                    <a:pt x="1259096" y="2045067"/>
                    <a:pt x="1264176" y="2046337"/>
                    <a:pt x="1267986" y="2047607"/>
                  </a:cubicBezTo>
                  <a:cubicBezTo>
                    <a:pt x="1265446" y="2052687"/>
                    <a:pt x="1260366" y="2050147"/>
                    <a:pt x="1256556" y="2051417"/>
                  </a:cubicBezTo>
                  <a:close/>
                  <a:moveTo>
                    <a:pt x="1267986" y="2057767"/>
                  </a:moveTo>
                  <a:cubicBezTo>
                    <a:pt x="1269256" y="2055227"/>
                    <a:pt x="1269256" y="2051417"/>
                    <a:pt x="1273066" y="2051417"/>
                  </a:cubicBezTo>
                  <a:cubicBezTo>
                    <a:pt x="1274336" y="2051417"/>
                    <a:pt x="1276876" y="2052687"/>
                    <a:pt x="1278146" y="2052687"/>
                  </a:cubicBezTo>
                  <a:cubicBezTo>
                    <a:pt x="1276876" y="2055227"/>
                    <a:pt x="1275606" y="2056497"/>
                    <a:pt x="1274336" y="2059037"/>
                  </a:cubicBezTo>
                  <a:cubicBezTo>
                    <a:pt x="1273066" y="2059037"/>
                    <a:pt x="1270526" y="2059037"/>
                    <a:pt x="1267986" y="2057767"/>
                  </a:cubicBezTo>
                  <a:close/>
                  <a:moveTo>
                    <a:pt x="1273066" y="2070467"/>
                  </a:moveTo>
                  <a:cubicBezTo>
                    <a:pt x="1275606" y="2069197"/>
                    <a:pt x="1276876" y="2066657"/>
                    <a:pt x="1279416" y="2065387"/>
                  </a:cubicBezTo>
                  <a:cubicBezTo>
                    <a:pt x="1280686" y="2065387"/>
                    <a:pt x="1281956" y="2066657"/>
                    <a:pt x="1283226" y="2066657"/>
                  </a:cubicBezTo>
                  <a:cubicBezTo>
                    <a:pt x="1283226" y="2071737"/>
                    <a:pt x="1278146" y="2073007"/>
                    <a:pt x="1273066" y="2070467"/>
                  </a:cubicBezTo>
                  <a:close/>
                  <a:moveTo>
                    <a:pt x="1278146" y="2029827"/>
                  </a:moveTo>
                  <a:cubicBezTo>
                    <a:pt x="1279416" y="2031097"/>
                    <a:pt x="1279416" y="2032367"/>
                    <a:pt x="1281956" y="2033637"/>
                  </a:cubicBezTo>
                  <a:lnTo>
                    <a:pt x="1270526" y="2033637"/>
                  </a:lnTo>
                  <a:cubicBezTo>
                    <a:pt x="1270526" y="2032367"/>
                    <a:pt x="1270526" y="2031097"/>
                    <a:pt x="1271796" y="2029827"/>
                  </a:cubicBezTo>
                  <a:cubicBezTo>
                    <a:pt x="1276876" y="2029827"/>
                    <a:pt x="1278146" y="2029827"/>
                    <a:pt x="1278146" y="2024747"/>
                  </a:cubicBezTo>
                  <a:cubicBezTo>
                    <a:pt x="1281956" y="2026017"/>
                    <a:pt x="1287036" y="2022207"/>
                    <a:pt x="1288306" y="2028557"/>
                  </a:cubicBezTo>
                  <a:cubicBezTo>
                    <a:pt x="1284496" y="2029827"/>
                    <a:pt x="1281956" y="2029827"/>
                    <a:pt x="1278146" y="2029827"/>
                  </a:cubicBezTo>
                  <a:close/>
                </a:path>
              </a:pathLst>
            </a:custGeom>
            <a:blipFill>
              <a:blip r:embed="rId2"/>
              <a:stretch>
                <a:fillRect l="-36650" t="0" r="-21656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1026985">
            <a:off x="10497258" y="32489"/>
            <a:ext cx="1849038" cy="2854095"/>
          </a:xfrm>
          <a:custGeom>
            <a:avLst/>
            <a:gdLst/>
            <a:ahLst/>
            <a:cxnLst/>
            <a:rect r="r" b="b" t="t" l="l"/>
            <a:pathLst>
              <a:path h="2854095" w="1849038">
                <a:moveTo>
                  <a:pt x="0" y="0"/>
                </a:moveTo>
                <a:lnTo>
                  <a:pt x="1849037" y="0"/>
                </a:lnTo>
                <a:lnTo>
                  <a:pt x="1849037" y="2854095"/>
                </a:lnTo>
                <a:lnTo>
                  <a:pt x="0" y="28540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00000">
            <a:off x="556885" y="1884169"/>
            <a:ext cx="767461" cy="851552"/>
          </a:xfrm>
          <a:custGeom>
            <a:avLst/>
            <a:gdLst/>
            <a:ahLst/>
            <a:cxnLst/>
            <a:rect r="r" b="b" t="t" l="l"/>
            <a:pathLst>
              <a:path h="851552" w="767461">
                <a:moveTo>
                  <a:pt x="0" y="0"/>
                </a:moveTo>
                <a:lnTo>
                  <a:pt x="767460" y="0"/>
                </a:lnTo>
                <a:lnTo>
                  <a:pt x="767460" y="851551"/>
                </a:lnTo>
                <a:lnTo>
                  <a:pt x="0" y="8515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97072" y="8388959"/>
            <a:ext cx="2138638" cy="1898041"/>
          </a:xfrm>
          <a:custGeom>
            <a:avLst/>
            <a:gdLst/>
            <a:ahLst/>
            <a:cxnLst/>
            <a:rect r="r" b="b" t="t" l="l"/>
            <a:pathLst>
              <a:path h="1898041" w="2138638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574456" y="8954287"/>
            <a:ext cx="1583870" cy="767385"/>
          </a:xfrm>
          <a:custGeom>
            <a:avLst/>
            <a:gdLst/>
            <a:ahLst/>
            <a:cxnLst/>
            <a:rect r="r" b="b" t="t" l="l"/>
            <a:pathLst>
              <a:path h="767385" w="1583870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3794147" y="5646807"/>
            <a:ext cx="2556612" cy="1831464"/>
          </a:xfrm>
          <a:custGeom>
            <a:avLst/>
            <a:gdLst/>
            <a:ahLst/>
            <a:cxnLst/>
            <a:rect r="r" b="b" t="t" l="l"/>
            <a:pathLst>
              <a:path h="1831464" w="2556612">
                <a:moveTo>
                  <a:pt x="0" y="0"/>
                </a:moveTo>
                <a:lnTo>
                  <a:pt x="2556612" y="0"/>
                </a:lnTo>
                <a:lnTo>
                  <a:pt x="2556612" y="1831464"/>
                </a:lnTo>
                <a:lnTo>
                  <a:pt x="0" y="183146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366391" y="2393483"/>
            <a:ext cx="9599296" cy="14420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70"/>
              </a:lnSpc>
            </a:pPr>
            <a:r>
              <a:rPr lang="en-US" sz="5062" b="true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Can you think of any groups or teams you are part of?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6480559" y="8078774"/>
            <a:ext cx="4650218" cy="12592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60"/>
              </a:lnSpc>
            </a:pPr>
            <a:r>
              <a:rPr lang="en-US" sz="3000" b="true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Hint: Your class is a team! Can you think of any others?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11498789" y="0"/>
            <a:ext cx="9370117" cy="9885588"/>
            <a:chOff x="0" y="0"/>
            <a:chExt cx="2077720" cy="219202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526" y="-1637"/>
              <a:ext cx="2078246" cy="2191971"/>
            </a:xfrm>
            <a:custGeom>
              <a:avLst/>
              <a:gdLst/>
              <a:ahLst/>
              <a:cxnLst/>
              <a:rect r="r" b="b" t="t" l="l"/>
              <a:pathLst>
                <a:path h="2191971" w="2078246">
                  <a:moveTo>
                    <a:pt x="2078246" y="394067"/>
                  </a:moveTo>
                  <a:cubicBezTo>
                    <a:pt x="2076976" y="394067"/>
                    <a:pt x="2075706" y="394067"/>
                    <a:pt x="2074436" y="392797"/>
                  </a:cubicBezTo>
                  <a:cubicBezTo>
                    <a:pt x="2068086" y="391527"/>
                    <a:pt x="2060466" y="392797"/>
                    <a:pt x="2056656" y="386447"/>
                  </a:cubicBezTo>
                  <a:cubicBezTo>
                    <a:pt x="2055386" y="383907"/>
                    <a:pt x="2051576" y="381367"/>
                    <a:pt x="2049036" y="380097"/>
                  </a:cubicBezTo>
                  <a:cubicBezTo>
                    <a:pt x="2043956" y="375017"/>
                    <a:pt x="2037606" y="369937"/>
                    <a:pt x="2031256" y="364857"/>
                  </a:cubicBezTo>
                  <a:lnTo>
                    <a:pt x="2019826" y="353427"/>
                  </a:lnTo>
                  <a:cubicBezTo>
                    <a:pt x="2018556" y="352157"/>
                    <a:pt x="2018556" y="350887"/>
                    <a:pt x="2018556" y="349617"/>
                  </a:cubicBezTo>
                  <a:cubicBezTo>
                    <a:pt x="2016016" y="347077"/>
                    <a:pt x="2012206" y="344537"/>
                    <a:pt x="2008396" y="344537"/>
                  </a:cubicBezTo>
                  <a:cubicBezTo>
                    <a:pt x="2002046" y="343267"/>
                    <a:pt x="1995696" y="343267"/>
                    <a:pt x="1989346" y="341997"/>
                  </a:cubicBezTo>
                  <a:lnTo>
                    <a:pt x="1984266" y="341997"/>
                  </a:lnTo>
                  <a:cubicBezTo>
                    <a:pt x="1977916" y="339457"/>
                    <a:pt x="1972836" y="338187"/>
                    <a:pt x="1966486" y="339457"/>
                  </a:cubicBezTo>
                  <a:cubicBezTo>
                    <a:pt x="1963946" y="339457"/>
                    <a:pt x="1961406" y="339457"/>
                    <a:pt x="1960136" y="336917"/>
                  </a:cubicBezTo>
                  <a:cubicBezTo>
                    <a:pt x="1958866" y="334377"/>
                    <a:pt x="1956326" y="333107"/>
                    <a:pt x="1955056" y="331837"/>
                  </a:cubicBezTo>
                  <a:cubicBezTo>
                    <a:pt x="1952516" y="329297"/>
                    <a:pt x="1948706" y="328027"/>
                    <a:pt x="1946166" y="326757"/>
                  </a:cubicBezTo>
                  <a:cubicBezTo>
                    <a:pt x="1941086" y="322947"/>
                    <a:pt x="1937276" y="319137"/>
                    <a:pt x="1930926" y="319137"/>
                  </a:cubicBezTo>
                  <a:cubicBezTo>
                    <a:pt x="1925846" y="319137"/>
                    <a:pt x="1920766" y="317867"/>
                    <a:pt x="1915686" y="316597"/>
                  </a:cubicBezTo>
                  <a:cubicBezTo>
                    <a:pt x="1914416" y="316597"/>
                    <a:pt x="1914416" y="316597"/>
                    <a:pt x="1914416" y="315327"/>
                  </a:cubicBezTo>
                  <a:cubicBezTo>
                    <a:pt x="1910606" y="310247"/>
                    <a:pt x="1904256" y="308977"/>
                    <a:pt x="1897906" y="308977"/>
                  </a:cubicBezTo>
                  <a:cubicBezTo>
                    <a:pt x="1895366" y="308977"/>
                    <a:pt x="1892826" y="307707"/>
                    <a:pt x="1892826" y="306437"/>
                  </a:cubicBezTo>
                  <a:cubicBezTo>
                    <a:pt x="1891556" y="302627"/>
                    <a:pt x="1889016" y="301357"/>
                    <a:pt x="1886476" y="301357"/>
                  </a:cubicBezTo>
                  <a:cubicBezTo>
                    <a:pt x="1882666" y="301357"/>
                    <a:pt x="1878856" y="300087"/>
                    <a:pt x="1876316" y="301357"/>
                  </a:cubicBezTo>
                  <a:cubicBezTo>
                    <a:pt x="1866156" y="305167"/>
                    <a:pt x="1858536" y="297547"/>
                    <a:pt x="1849646" y="296277"/>
                  </a:cubicBezTo>
                  <a:lnTo>
                    <a:pt x="1848376" y="295007"/>
                  </a:lnTo>
                  <a:cubicBezTo>
                    <a:pt x="1845836" y="288657"/>
                    <a:pt x="1839486" y="288657"/>
                    <a:pt x="1833136" y="287387"/>
                  </a:cubicBezTo>
                  <a:cubicBezTo>
                    <a:pt x="1833136" y="286117"/>
                    <a:pt x="1834406" y="286117"/>
                    <a:pt x="1834406" y="284847"/>
                  </a:cubicBezTo>
                  <a:cubicBezTo>
                    <a:pt x="1833136" y="284847"/>
                    <a:pt x="1831866" y="286117"/>
                    <a:pt x="1829326" y="286117"/>
                  </a:cubicBezTo>
                  <a:cubicBezTo>
                    <a:pt x="1828056" y="286117"/>
                    <a:pt x="1825516" y="287387"/>
                    <a:pt x="1824246" y="286117"/>
                  </a:cubicBezTo>
                  <a:cubicBezTo>
                    <a:pt x="1821707" y="282307"/>
                    <a:pt x="1817896" y="278497"/>
                    <a:pt x="1817896" y="274687"/>
                  </a:cubicBezTo>
                  <a:cubicBezTo>
                    <a:pt x="1817896" y="270877"/>
                    <a:pt x="1814086" y="270877"/>
                    <a:pt x="1812817" y="269607"/>
                  </a:cubicBezTo>
                  <a:lnTo>
                    <a:pt x="1810277" y="269607"/>
                  </a:lnTo>
                  <a:cubicBezTo>
                    <a:pt x="1805197" y="264527"/>
                    <a:pt x="1800117" y="263257"/>
                    <a:pt x="1793767" y="267067"/>
                  </a:cubicBezTo>
                  <a:cubicBezTo>
                    <a:pt x="1792496" y="263257"/>
                    <a:pt x="1795037" y="258177"/>
                    <a:pt x="1789957" y="256907"/>
                  </a:cubicBezTo>
                  <a:lnTo>
                    <a:pt x="1789957" y="255637"/>
                  </a:lnTo>
                  <a:cubicBezTo>
                    <a:pt x="1792496" y="249287"/>
                    <a:pt x="1788686" y="245477"/>
                    <a:pt x="1783607" y="242937"/>
                  </a:cubicBezTo>
                  <a:cubicBezTo>
                    <a:pt x="1779796" y="240397"/>
                    <a:pt x="1778527" y="237857"/>
                    <a:pt x="1778527" y="234047"/>
                  </a:cubicBezTo>
                  <a:lnTo>
                    <a:pt x="1778527" y="228967"/>
                  </a:lnTo>
                  <a:cubicBezTo>
                    <a:pt x="1773447" y="227697"/>
                    <a:pt x="1770907" y="222617"/>
                    <a:pt x="1768367" y="218807"/>
                  </a:cubicBezTo>
                  <a:cubicBezTo>
                    <a:pt x="1767096" y="213727"/>
                    <a:pt x="1764557" y="209917"/>
                    <a:pt x="1762017" y="206107"/>
                  </a:cubicBezTo>
                  <a:cubicBezTo>
                    <a:pt x="1759477" y="202297"/>
                    <a:pt x="1754396" y="199757"/>
                    <a:pt x="1754396" y="193407"/>
                  </a:cubicBezTo>
                  <a:cubicBezTo>
                    <a:pt x="1754396" y="189597"/>
                    <a:pt x="1753126" y="185787"/>
                    <a:pt x="1751857" y="181977"/>
                  </a:cubicBezTo>
                  <a:cubicBezTo>
                    <a:pt x="1749317" y="176897"/>
                    <a:pt x="1746777" y="173087"/>
                    <a:pt x="1742967" y="168007"/>
                  </a:cubicBezTo>
                  <a:cubicBezTo>
                    <a:pt x="1745507" y="164197"/>
                    <a:pt x="1748046" y="161657"/>
                    <a:pt x="1744237" y="157847"/>
                  </a:cubicBezTo>
                  <a:lnTo>
                    <a:pt x="1744237" y="155307"/>
                  </a:lnTo>
                  <a:cubicBezTo>
                    <a:pt x="1744237" y="154037"/>
                    <a:pt x="1742967" y="152767"/>
                    <a:pt x="1742967" y="151497"/>
                  </a:cubicBezTo>
                  <a:cubicBezTo>
                    <a:pt x="1741696" y="150227"/>
                    <a:pt x="1739157" y="148957"/>
                    <a:pt x="1737887" y="147687"/>
                  </a:cubicBezTo>
                  <a:cubicBezTo>
                    <a:pt x="1734077" y="143877"/>
                    <a:pt x="1731537" y="138797"/>
                    <a:pt x="1725187" y="141337"/>
                  </a:cubicBezTo>
                  <a:cubicBezTo>
                    <a:pt x="1722647" y="136257"/>
                    <a:pt x="1721377" y="131177"/>
                    <a:pt x="1720107" y="126097"/>
                  </a:cubicBezTo>
                  <a:cubicBezTo>
                    <a:pt x="1718837" y="122287"/>
                    <a:pt x="1717567" y="119747"/>
                    <a:pt x="1716297" y="115937"/>
                  </a:cubicBezTo>
                  <a:lnTo>
                    <a:pt x="1716297" y="114667"/>
                  </a:lnTo>
                  <a:cubicBezTo>
                    <a:pt x="1718837" y="109587"/>
                    <a:pt x="1715027" y="105777"/>
                    <a:pt x="1715027" y="101967"/>
                  </a:cubicBezTo>
                  <a:cubicBezTo>
                    <a:pt x="1715027" y="99427"/>
                    <a:pt x="1712487" y="96887"/>
                    <a:pt x="1711217" y="94347"/>
                  </a:cubicBezTo>
                  <a:cubicBezTo>
                    <a:pt x="1709946" y="90537"/>
                    <a:pt x="1706137" y="87997"/>
                    <a:pt x="1706137" y="84187"/>
                  </a:cubicBezTo>
                  <a:lnTo>
                    <a:pt x="1706137" y="63867"/>
                  </a:lnTo>
                  <a:cubicBezTo>
                    <a:pt x="1704867" y="56247"/>
                    <a:pt x="1702327" y="52437"/>
                    <a:pt x="1693437" y="51167"/>
                  </a:cubicBezTo>
                  <a:cubicBezTo>
                    <a:pt x="1692167" y="51167"/>
                    <a:pt x="1690897" y="51167"/>
                    <a:pt x="1690897" y="49897"/>
                  </a:cubicBezTo>
                  <a:cubicBezTo>
                    <a:pt x="1688357" y="46087"/>
                    <a:pt x="1684547" y="44817"/>
                    <a:pt x="1679467" y="43547"/>
                  </a:cubicBezTo>
                  <a:cubicBezTo>
                    <a:pt x="1675657" y="43547"/>
                    <a:pt x="1673117" y="43547"/>
                    <a:pt x="1670577" y="44817"/>
                  </a:cubicBezTo>
                  <a:cubicBezTo>
                    <a:pt x="1664227" y="48627"/>
                    <a:pt x="1657877" y="52437"/>
                    <a:pt x="1652797" y="57517"/>
                  </a:cubicBezTo>
                  <a:cubicBezTo>
                    <a:pt x="1646447" y="62597"/>
                    <a:pt x="1641367" y="66407"/>
                    <a:pt x="1633747" y="62597"/>
                  </a:cubicBezTo>
                  <a:lnTo>
                    <a:pt x="1631207" y="62597"/>
                  </a:lnTo>
                  <a:cubicBezTo>
                    <a:pt x="1628667" y="61327"/>
                    <a:pt x="1624857" y="60057"/>
                    <a:pt x="1622317" y="58787"/>
                  </a:cubicBezTo>
                  <a:cubicBezTo>
                    <a:pt x="1621047" y="60057"/>
                    <a:pt x="1619777" y="61327"/>
                    <a:pt x="1615967" y="60057"/>
                  </a:cubicBezTo>
                  <a:cubicBezTo>
                    <a:pt x="1608347" y="58787"/>
                    <a:pt x="1601997" y="57517"/>
                    <a:pt x="1595647" y="52437"/>
                  </a:cubicBezTo>
                  <a:cubicBezTo>
                    <a:pt x="1594377" y="51167"/>
                    <a:pt x="1591837" y="51167"/>
                    <a:pt x="1590567" y="51167"/>
                  </a:cubicBezTo>
                  <a:cubicBezTo>
                    <a:pt x="1585487" y="49897"/>
                    <a:pt x="1579137" y="48627"/>
                    <a:pt x="1572787" y="46087"/>
                  </a:cubicBezTo>
                  <a:cubicBezTo>
                    <a:pt x="1577867" y="42277"/>
                    <a:pt x="1576597" y="39737"/>
                    <a:pt x="1574057" y="37197"/>
                  </a:cubicBezTo>
                  <a:cubicBezTo>
                    <a:pt x="1570247" y="32117"/>
                    <a:pt x="1565167" y="32117"/>
                    <a:pt x="1561357" y="34657"/>
                  </a:cubicBezTo>
                  <a:cubicBezTo>
                    <a:pt x="1552467" y="38467"/>
                    <a:pt x="1543577" y="43547"/>
                    <a:pt x="1533417" y="47357"/>
                  </a:cubicBezTo>
                  <a:cubicBezTo>
                    <a:pt x="1529607" y="49897"/>
                    <a:pt x="1524527" y="51167"/>
                    <a:pt x="1519447" y="52437"/>
                  </a:cubicBezTo>
                  <a:cubicBezTo>
                    <a:pt x="1515637" y="53707"/>
                    <a:pt x="1511827" y="52437"/>
                    <a:pt x="1508017" y="53707"/>
                  </a:cubicBezTo>
                  <a:cubicBezTo>
                    <a:pt x="1504207" y="54977"/>
                    <a:pt x="1500397" y="56247"/>
                    <a:pt x="1495317" y="54977"/>
                  </a:cubicBezTo>
                  <a:cubicBezTo>
                    <a:pt x="1494047" y="54977"/>
                    <a:pt x="1491507" y="56247"/>
                    <a:pt x="1490237" y="56247"/>
                  </a:cubicBezTo>
                  <a:cubicBezTo>
                    <a:pt x="1487697" y="57517"/>
                    <a:pt x="1486427" y="58787"/>
                    <a:pt x="1483887" y="57517"/>
                  </a:cubicBezTo>
                  <a:cubicBezTo>
                    <a:pt x="1478807" y="57517"/>
                    <a:pt x="1476267" y="60057"/>
                    <a:pt x="1473727" y="62597"/>
                  </a:cubicBezTo>
                  <a:cubicBezTo>
                    <a:pt x="1471187" y="65137"/>
                    <a:pt x="1468647" y="70217"/>
                    <a:pt x="1466107" y="71487"/>
                  </a:cubicBezTo>
                  <a:cubicBezTo>
                    <a:pt x="1462297" y="72757"/>
                    <a:pt x="1459757" y="75297"/>
                    <a:pt x="1457217" y="77837"/>
                  </a:cubicBezTo>
                  <a:cubicBezTo>
                    <a:pt x="1454677" y="80377"/>
                    <a:pt x="1452137" y="81647"/>
                    <a:pt x="1449597" y="82917"/>
                  </a:cubicBezTo>
                  <a:cubicBezTo>
                    <a:pt x="1445787" y="85457"/>
                    <a:pt x="1441977" y="86727"/>
                    <a:pt x="1438167" y="89267"/>
                  </a:cubicBezTo>
                  <a:cubicBezTo>
                    <a:pt x="1434357" y="93077"/>
                    <a:pt x="1429277" y="95617"/>
                    <a:pt x="1424197" y="95617"/>
                  </a:cubicBezTo>
                  <a:cubicBezTo>
                    <a:pt x="1419117" y="96887"/>
                    <a:pt x="1412767" y="96887"/>
                    <a:pt x="1407687" y="100697"/>
                  </a:cubicBezTo>
                  <a:cubicBezTo>
                    <a:pt x="1407687" y="100697"/>
                    <a:pt x="1406417" y="101967"/>
                    <a:pt x="1405147" y="101967"/>
                  </a:cubicBezTo>
                  <a:cubicBezTo>
                    <a:pt x="1400067" y="101967"/>
                    <a:pt x="1394987" y="100697"/>
                    <a:pt x="1389907" y="100697"/>
                  </a:cubicBezTo>
                  <a:cubicBezTo>
                    <a:pt x="1386097" y="100697"/>
                    <a:pt x="1379747" y="99427"/>
                    <a:pt x="1377207" y="105777"/>
                  </a:cubicBezTo>
                  <a:cubicBezTo>
                    <a:pt x="1377207" y="105777"/>
                    <a:pt x="1375937" y="107047"/>
                    <a:pt x="1374667" y="107047"/>
                  </a:cubicBezTo>
                  <a:cubicBezTo>
                    <a:pt x="1370857" y="108317"/>
                    <a:pt x="1367047" y="110857"/>
                    <a:pt x="1363237" y="112127"/>
                  </a:cubicBezTo>
                  <a:cubicBezTo>
                    <a:pt x="1363237" y="114667"/>
                    <a:pt x="1359427" y="115937"/>
                    <a:pt x="1356887" y="115937"/>
                  </a:cubicBezTo>
                  <a:cubicBezTo>
                    <a:pt x="1345457" y="114667"/>
                    <a:pt x="1335297" y="114667"/>
                    <a:pt x="1323867" y="110857"/>
                  </a:cubicBezTo>
                  <a:cubicBezTo>
                    <a:pt x="1318787" y="109587"/>
                    <a:pt x="1313707" y="107047"/>
                    <a:pt x="1307357" y="104507"/>
                  </a:cubicBezTo>
                  <a:cubicBezTo>
                    <a:pt x="1306087" y="104507"/>
                    <a:pt x="1304817" y="103237"/>
                    <a:pt x="1303547" y="103237"/>
                  </a:cubicBezTo>
                  <a:cubicBezTo>
                    <a:pt x="1294657" y="103237"/>
                    <a:pt x="1285767" y="104507"/>
                    <a:pt x="1275607" y="104507"/>
                  </a:cubicBezTo>
                  <a:lnTo>
                    <a:pt x="1274337" y="104507"/>
                  </a:lnTo>
                  <a:cubicBezTo>
                    <a:pt x="1269257" y="101967"/>
                    <a:pt x="1262907" y="103237"/>
                    <a:pt x="1257827" y="107047"/>
                  </a:cubicBezTo>
                  <a:cubicBezTo>
                    <a:pt x="1256557" y="108317"/>
                    <a:pt x="1254017" y="109587"/>
                    <a:pt x="1252747" y="109587"/>
                  </a:cubicBezTo>
                  <a:cubicBezTo>
                    <a:pt x="1246397" y="108317"/>
                    <a:pt x="1241317" y="107047"/>
                    <a:pt x="1234967" y="105777"/>
                  </a:cubicBezTo>
                  <a:cubicBezTo>
                    <a:pt x="1228617" y="104507"/>
                    <a:pt x="1223537" y="103237"/>
                    <a:pt x="1217187" y="103237"/>
                  </a:cubicBezTo>
                  <a:cubicBezTo>
                    <a:pt x="1212107" y="103237"/>
                    <a:pt x="1207027" y="101967"/>
                    <a:pt x="1201947" y="99427"/>
                  </a:cubicBezTo>
                  <a:cubicBezTo>
                    <a:pt x="1196867" y="96887"/>
                    <a:pt x="1191787" y="95617"/>
                    <a:pt x="1186707" y="93077"/>
                  </a:cubicBezTo>
                  <a:cubicBezTo>
                    <a:pt x="1184167" y="91807"/>
                    <a:pt x="1180357" y="91807"/>
                    <a:pt x="1176547" y="90537"/>
                  </a:cubicBezTo>
                  <a:cubicBezTo>
                    <a:pt x="1176547" y="86727"/>
                    <a:pt x="1177817" y="84187"/>
                    <a:pt x="1177817" y="81647"/>
                  </a:cubicBezTo>
                  <a:cubicBezTo>
                    <a:pt x="1171467" y="84187"/>
                    <a:pt x="1167657" y="82917"/>
                    <a:pt x="1163847" y="80377"/>
                  </a:cubicBezTo>
                  <a:cubicBezTo>
                    <a:pt x="1161307" y="79107"/>
                    <a:pt x="1157497" y="79107"/>
                    <a:pt x="1154957" y="77837"/>
                  </a:cubicBezTo>
                  <a:lnTo>
                    <a:pt x="1151147" y="77837"/>
                  </a:lnTo>
                  <a:cubicBezTo>
                    <a:pt x="1146067" y="75297"/>
                    <a:pt x="1139717" y="75297"/>
                    <a:pt x="1133367" y="75297"/>
                  </a:cubicBezTo>
                  <a:cubicBezTo>
                    <a:pt x="1125747" y="75297"/>
                    <a:pt x="1116857" y="74027"/>
                    <a:pt x="1109237" y="68947"/>
                  </a:cubicBezTo>
                  <a:cubicBezTo>
                    <a:pt x="1102887" y="65137"/>
                    <a:pt x="1095267" y="62597"/>
                    <a:pt x="1087647" y="63867"/>
                  </a:cubicBezTo>
                  <a:cubicBezTo>
                    <a:pt x="1083837" y="65137"/>
                    <a:pt x="1080027" y="67677"/>
                    <a:pt x="1076217" y="68947"/>
                  </a:cubicBezTo>
                  <a:cubicBezTo>
                    <a:pt x="1069867" y="71487"/>
                    <a:pt x="1064787" y="76567"/>
                    <a:pt x="1058437" y="79107"/>
                  </a:cubicBezTo>
                  <a:cubicBezTo>
                    <a:pt x="1052087" y="81647"/>
                    <a:pt x="1044467" y="84187"/>
                    <a:pt x="1036847" y="86727"/>
                  </a:cubicBezTo>
                  <a:cubicBezTo>
                    <a:pt x="1033037" y="87997"/>
                    <a:pt x="1029227" y="90537"/>
                    <a:pt x="1025417" y="91807"/>
                  </a:cubicBezTo>
                  <a:cubicBezTo>
                    <a:pt x="1019067" y="94347"/>
                    <a:pt x="1013987" y="95617"/>
                    <a:pt x="1007637" y="98157"/>
                  </a:cubicBezTo>
                  <a:cubicBezTo>
                    <a:pt x="1003827" y="99427"/>
                    <a:pt x="998747" y="103237"/>
                    <a:pt x="994937" y="104507"/>
                  </a:cubicBezTo>
                  <a:cubicBezTo>
                    <a:pt x="987317" y="107047"/>
                    <a:pt x="979697" y="110857"/>
                    <a:pt x="970807" y="112127"/>
                  </a:cubicBezTo>
                  <a:cubicBezTo>
                    <a:pt x="966997" y="113397"/>
                    <a:pt x="965727" y="115937"/>
                    <a:pt x="963187" y="117207"/>
                  </a:cubicBezTo>
                  <a:lnTo>
                    <a:pt x="951757" y="121017"/>
                  </a:lnTo>
                  <a:cubicBezTo>
                    <a:pt x="944137" y="123557"/>
                    <a:pt x="937787" y="126097"/>
                    <a:pt x="930167" y="127367"/>
                  </a:cubicBezTo>
                  <a:cubicBezTo>
                    <a:pt x="926357" y="128637"/>
                    <a:pt x="921277" y="129907"/>
                    <a:pt x="917467" y="131177"/>
                  </a:cubicBezTo>
                  <a:cubicBezTo>
                    <a:pt x="916197" y="131177"/>
                    <a:pt x="916197" y="132447"/>
                    <a:pt x="914927" y="132447"/>
                  </a:cubicBezTo>
                  <a:cubicBezTo>
                    <a:pt x="912387" y="134987"/>
                    <a:pt x="909847" y="137527"/>
                    <a:pt x="906037" y="138797"/>
                  </a:cubicBezTo>
                  <a:cubicBezTo>
                    <a:pt x="899687" y="141337"/>
                    <a:pt x="893337" y="143877"/>
                    <a:pt x="886987" y="145147"/>
                  </a:cubicBezTo>
                  <a:cubicBezTo>
                    <a:pt x="884447" y="146417"/>
                    <a:pt x="880637" y="146417"/>
                    <a:pt x="878097" y="146417"/>
                  </a:cubicBezTo>
                  <a:cubicBezTo>
                    <a:pt x="870477" y="147687"/>
                    <a:pt x="862857" y="151497"/>
                    <a:pt x="855237" y="154037"/>
                  </a:cubicBezTo>
                  <a:cubicBezTo>
                    <a:pt x="848887" y="156577"/>
                    <a:pt x="842537" y="157847"/>
                    <a:pt x="837457" y="160387"/>
                  </a:cubicBezTo>
                  <a:cubicBezTo>
                    <a:pt x="829837" y="162927"/>
                    <a:pt x="822217" y="165467"/>
                    <a:pt x="818407" y="173087"/>
                  </a:cubicBezTo>
                  <a:cubicBezTo>
                    <a:pt x="818407" y="174357"/>
                    <a:pt x="815867" y="174357"/>
                    <a:pt x="815867" y="174357"/>
                  </a:cubicBezTo>
                  <a:cubicBezTo>
                    <a:pt x="812057" y="175627"/>
                    <a:pt x="806977" y="176897"/>
                    <a:pt x="803167" y="178167"/>
                  </a:cubicBezTo>
                  <a:cubicBezTo>
                    <a:pt x="801897" y="179437"/>
                    <a:pt x="800627" y="178167"/>
                    <a:pt x="800627" y="176897"/>
                  </a:cubicBezTo>
                  <a:cubicBezTo>
                    <a:pt x="799357" y="171817"/>
                    <a:pt x="799357" y="165467"/>
                    <a:pt x="791737" y="162927"/>
                  </a:cubicBezTo>
                  <a:lnTo>
                    <a:pt x="790467" y="161657"/>
                  </a:lnTo>
                  <a:cubicBezTo>
                    <a:pt x="790467" y="155307"/>
                    <a:pt x="785387" y="152767"/>
                    <a:pt x="780307" y="150227"/>
                  </a:cubicBezTo>
                  <a:cubicBezTo>
                    <a:pt x="775227" y="147687"/>
                    <a:pt x="771417" y="146417"/>
                    <a:pt x="767607" y="141337"/>
                  </a:cubicBezTo>
                  <a:cubicBezTo>
                    <a:pt x="765067" y="137527"/>
                    <a:pt x="759987" y="134987"/>
                    <a:pt x="756177" y="131177"/>
                  </a:cubicBezTo>
                  <a:cubicBezTo>
                    <a:pt x="752367" y="128637"/>
                    <a:pt x="747287" y="127367"/>
                    <a:pt x="744747" y="122287"/>
                  </a:cubicBezTo>
                  <a:cubicBezTo>
                    <a:pt x="743477" y="119747"/>
                    <a:pt x="740937" y="118477"/>
                    <a:pt x="738397" y="115937"/>
                  </a:cubicBezTo>
                  <a:cubicBezTo>
                    <a:pt x="739667" y="115937"/>
                    <a:pt x="737127" y="115937"/>
                    <a:pt x="735857" y="114667"/>
                  </a:cubicBezTo>
                  <a:cubicBezTo>
                    <a:pt x="734587" y="113397"/>
                    <a:pt x="733317" y="113397"/>
                    <a:pt x="732047" y="112127"/>
                  </a:cubicBezTo>
                  <a:cubicBezTo>
                    <a:pt x="730777" y="109587"/>
                    <a:pt x="729507" y="107047"/>
                    <a:pt x="725697" y="107047"/>
                  </a:cubicBezTo>
                  <a:cubicBezTo>
                    <a:pt x="724427" y="107047"/>
                    <a:pt x="723157" y="105777"/>
                    <a:pt x="721887" y="104507"/>
                  </a:cubicBezTo>
                  <a:cubicBezTo>
                    <a:pt x="720617" y="104507"/>
                    <a:pt x="719347" y="103237"/>
                    <a:pt x="716807" y="103237"/>
                  </a:cubicBezTo>
                  <a:lnTo>
                    <a:pt x="701567" y="95617"/>
                  </a:lnTo>
                  <a:cubicBezTo>
                    <a:pt x="697757" y="93077"/>
                    <a:pt x="693947" y="89267"/>
                    <a:pt x="688867" y="87997"/>
                  </a:cubicBezTo>
                  <a:cubicBezTo>
                    <a:pt x="681247" y="85457"/>
                    <a:pt x="674897" y="81647"/>
                    <a:pt x="669817" y="75297"/>
                  </a:cubicBezTo>
                  <a:cubicBezTo>
                    <a:pt x="664737" y="68947"/>
                    <a:pt x="658387" y="65137"/>
                    <a:pt x="650767" y="61327"/>
                  </a:cubicBezTo>
                  <a:cubicBezTo>
                    <a:pt x="646957" y="58787"/>
                    <a:pt x="643147" y="57517"/>
                    <a:pt x="640607" y="56247"/>
                  </a:cubicBezTo>
                  <a:cubicBezTo>
                    <a:pt x="635527" y="52437"/>
                    <a:pt x="629177" y="49897"/>
                    <a:pt x="622827" y="47357"/>
                  </a:cubicBezTo>
                  <a:cubicBezTo>
                    <a:pt x="625367" y="43547"/>
                    <a:pt x="624097" y="43547"/>
                    <a:pt x="621557" y="42277"/>
                  </a:cubicBezTo>
                  <a:cubicBezTo>
                    <a:pt x="619017" y="41007"/>
                    <a:pt x="616477" y="41007"/>
                    <a:pt x="615207" y="39737"/>
                  </a:cubicBezTo>
                  <a:cubicBezTo>
                    <a:pt x="613937" y="35927"/>
                    <a:pt x="610127" y="35927"/>
                    <a:pt x="607587" y="33387"/>
                  </a:cubicBezTo>
                  <a:cubicBezTo>
                    <a:pt x="603777" y="29577"/>
                    <a:pt x="598697" y="25767"/>
                    <a:pt x="594887" y="21957"/>
                  </a:cubicBezTo>
                  <a:cubicBezTo>
                    <a:pt x="593617" y="20687"/>
                    <a:pt x="592347" y="19417"/>
                    <a:pt x="591077" y="19417"/>
                  </a:cubicBezTo>
                  <a:cubicBezTo>
                    <a:pt x="580917" y="18147"/>
                    <a:pt x="573297" y="11797"/>
                    <a:pt x="564407" y="7987"/>
                  </a:cubicBezTo>
                  <a:cubicBezTo>
                    <a:pt x="563137" y="6717"/>
                    <a:pt x="560597" y="5447"/>
                    <a:pt x="559327" y="5447"/>
                  </a:cubicBezTo>
                  <a:cubicBezTo>
                    <a:pt x="554247" y="5447"/>
                    <a:pt x="549167" y="6717"/>
                    <a:pt x="542817" y="6717"/>
                  </a:cubicBezTo>
                  <a:cubicBezTo>
                    <a:pt x="537737" y="6717"/>
                    <a:pt x="531387" y="5447"/>
                    <a:pt x="526307" y="4177"/>
                  </a:cubicBezTo>
                  <a:cubicBezTo>
                    <a:pt x="521227" y="2907"/>
                    <a:pt x="516147" y="2907"/>
                    <a:pt x="511067" y="367"/>
                  </a:cubicBezTo>
                  <a:cubicBezTo>
                    <a:pt x="505987" y="-903"/>
                    <a:pt x="502177" y="1637"/>
                    <a:pt x="498367" y="367"/>
                  </a:cubicBezTo>
                  <a:cubicBezTo>
                    <a:pt x="495827" y="1637"/>
                    <a:pt x="489477" y="4177"/>
                    <a:pt x="485667" y="6717"/>
                  </a:cubicBezTo>
                  <a:cubicBezTo>
                    <a:pt x="480587" y="9257"/>
                    <a:pt x="475507" y="13067"/>
                    <a:pt x="470427" y="16877"/>
                  </a:cubicBezTo>
                  <a:cubicBezTo>
                    <a:pt x="464077" y="20687"/>
                    <a:pt x="456457" y="24497"/>
                    <a:pt x="448837" y="28307"/>
                  </a:cubicBezTo>
                  <a:cubicBezTo>
                    <a:pt x="447567" y="29577"/>
                    <a:pt x="445027" y="29577"/>
                    <a:pt x="442487" y="28307"/>
                  </a:cubicBezTo>
                  <a:cubicBezTo>
                    <a:pt x="439947" y="27037"/>
                    <a:pt x="437407" y="28307"/>
                    <a:pt x="434867" y="29577"/>
                  </a:cubicBezTo>
                  <a:cubicBezTo>
                    <a:pt x="431057" y="32117"/>
                    <a:pt x="425977" y="33387"/>
                    <a:pt x="422167" y="35927"/>
                  </a:cubicBezTo>
                  <a:cubicBezTo>
                    <a:pt x="415817" y="41007"/>
                    <a:pt x="409467" y="47357"/>
                    <a:pt x="400577" y="48627"/>
                  </a:cubicBezTo>
                  <a:cubicBezTo>
                    <a:pt x="395497" y="48627"/>
                    <a:pt x="390417" y="52437"/>
                    <a:pt x="385337" y="52437"/>
                  </a:cubicBezTo>
                  <a:cubicBezTo>
                    <a:pt x="381527" y="52437"/>
                    <a:pt x="378987" y="52437"/>
                    <a:pt x="375177" y="53707"/>
                  </a:cubicBezTo>
                  <a:cubicBezTo>
                    <a:pt x="370097" y="54977"/>
                    <a:pt x="365017" y="57517"/>
                    <a:pt x="358667" y="57517"/>
                  </a:cubicBezTo>
                  <a:cubicBezTo>
                    <a:pt x="351047" y="57517"/>
                    <a:pt x="344697" y="61327"/>
                    <a:pt x="337077" y="63867"/>
                  </a:cubicBezTo>
                  <a:cubicBezTo>
                    <a:pt x="329457" y="67677"/>
                    <a:pt x="323107" y="71487"/>
                    <a:pt x="315487" y="75297"/>
                  </a:cubicBezTo>
                  <a:cubicBezTo>
                    <a:pt x="310407" y="77837"/>
                    <a:pt x="305327" y="77837"/>
                    <a:pt x="298977" y="76567"/>
                  </a:cubicBezTo>
                  <a:cubicBezTo>
                    <a:pt x="295167" y="76567"/>
                    <a:pt x="292627" y="75297"/>
                    <a:pt x="290087" y="77837"/>
                  </a:cubicBezTo>
                  <a:lnTo>
                    <a:pt x="278657" y="85457"/>
                  </a:lnTo>
                  <a:cubicBezTo>
                    <a:pt x="273577" y="89267"/>
                    <a:pt x="269767" y="94347"/>
                    <a:pt x="265957" y="98157"/>
                  </a:cubicBezTo>
                  <a:cubicBezTo>
                    <a:pt x="260877" y="104507"/>
                    <a:pt x="258337" y="112127"/>
                    <a:pt x="250717" y="115937"/>
                  </a:cubicBezTo>
                  <a:cubicBezTo>
                    <a:pt x="249447" y="117207"/>
                    <a:pt x="248177" y="119747"/>
                    <a:pt x="246907" y="122287"/>
                  </a:cubicBezTo>
                  <a:cubicBezTo>
                    <a:pt x="245637" y="123557"/>
                    <a:pt x="245637" y="124827"/>
                    <a:pt x="244367" y="126097"/>
                  </a:cubicBezTo>
                  <a:cubicBezTo>
                    <a:pt x="240557" y="129907"/>
                    <a:pt x="236747" y="133717"/>
                    <a:pt x="234207" y="138797"/>
                  </a:cubicBezTo>
                  <a:cubicBezTo>
                    <a:pt x="231667" y="143877"/>
                    <a:pt x="225317" y="145147"/>
                    <a:pt x="222777" y="148957"/>
                  </a:cubicBezTo>
                  <a:cubicBezTo>
                    <a:pt x="218967" y="154037"/>
                    <a:pt x="211347" y="156577"/>
                    <a:pt x="206267" y="159117"/>
                  </a:cubicBezTo>
                  <a:cubicBezTo>
                    <a:pt x="198647" y="162927"/>
                    <a:pt x="192297" y="168007"/>
                    <a:pt x="188487" y="175627"/>
                  </a:cubicBezTo>
                  <a:cubicBezTo>
                    <a:pt x="188487" y="176897"/>
                    <a:pt x="188487" y="176897"/>
                    <a:pt x="187217" y="178167"/>
                  </a:cubicBezTo>
                  <a:cubicBezTo>
                    <a:pt x="178327" y="183247"/>
                    <a:pt x="169437" y="187057"/>
                    <a:pt x="160547" y="192137"/>
                  </a:cubicBezTo>
                  <a:cubicBezTo>
                    <a:pt x="154197" y="195947"/>
                    <a:pt x="146577" y="195947"/>
                    <a:pt x="140227" y="201027"/>
                  </a:cubicBezTo>
                  <a:cubicBezTo>
                    <a:pt x="137687" y="203567"/>
                    <a:pt x="133877" y="204837"/>
                    <a:pt x="130067" y="206107"/>
                  </a:cubicBezTo>
                  <a:cubicBezTo>
                    <a:pt x="122447" y="209917"/>
                    <a:pt x="114827" y="211187"/>
                    <a:pt x="109747" y="217537"/>
                  </a:cubicBezTo>
                  <a:cubicBezTo>
                    <a:pt x="103397" y="225157"/>
                    <a:pt x="94507" y="227697"/>
                    <a:pt x="88157" y="232777"/>
                  </a:cubicBezTo>
                  <a:cubicBezTo>
                    <a:pt x="79267" y="239127"/>
                    <a:pt x="70377" y="245477"/>
                    <a:pt x="61487" y="253097"/>
                  </a:cubicBezTo>
                  <a:cubicBezTo>
                    <a:pt x="56407" y="255637"/>
                    <a:pt x="51327" y="256907"/>
                    <a:pt x="46247" y="254367"/>
                  </a:cubicBezTo>
                  <a:cubicBezTo>
                    <a:pt x="43707" y="253097"/>
                    <a:pt x="41167" y="251827"/>
                    <a:pt x="39897" y="253097"/>
                  </a:cubicBezTo>
                  <a:cubicBezTo>
                    <a:pt x="34817" y="256907"/>
                    <a:pt x="28467" y="258177"/>
                    <a:pt x="22117" y="259447"/>
                  </a:cubicBezTo>
                  <a:cubicBezTo>
                    <a:pt x="20847" y="259447"/>
                    <a:pt x="19577" y="260717"/>
                    <a:pt x="18307" y="260717"/>
                  </a:cubicBezTo>
                  <a:cubicBezTo>
                    <a:pt x="15766" y="406767"/>
                    <a:pt x="9416" y="554087"/>
                    <a:pt x="3066" y="700137"/>
                  </a:cubicBezTo>
                  <a:cubicBezTo>
                    <a:pt x="-3284" y="857617"/>
                    <a:pt x="6876" y="994777"/>
                    <a:pt x="5606" y="1152257"/>
                  </a:cubicBezTo>
                  <a:cubicBezTo>
                    <a:pt x="4336" y="1311007"/>
                    <a:pt x="-7094" y="1486267"/>
                    <a:pt x="6876" y="1643747"/>
                  </a:cubicBezTo>
                  <a:cubicBezTo>
                    <a:pt x="19576" y="1799957"/>
                    <a:pt x="34816" y="1956167"/>
                    <a:pt x="47516" y="2112377"/>
                  </a:cubicBezTo>
                  <a:lnTo>
                    <a:pt x="48786" y="2112377"/>
                  </a:lnTo>
                  <a:cubicBezTo>
                    <a:pt x="53866" y="2111107"/>
                    <a:pt x="58946" y="2111107"/>
                    <a:pt x="65296" y="2111107"/>
                  </a:cubicBezTo>
                  <a:cubicBezTo>
                    <a:pt x="72916" y="2109837"/>
                    <a:pt x="79266" y="2107297"/>
                    <a:pt x="86886" y="2107297"/>
                  </a:cubicBezTo>
                  <a:cubicBezTo>
                    <a:pt x="95776" y="2107297"/>
                    <a:pt x="104666" y="2108567"/>
                    <a:pt x="113556" y="2108567"/>
                  </a:cubicBezTo>
                  <a:cubicBezTo>
                    <a:pt x="122446" y="2108567"/>
                    <a:pt x="131336" y="2109837"/>
                    <a:pt x="138956" y="2111107"/>
                  </a:cubicBezTo>
                  <a:cubicBezTo>
                    <a:pt x="146576" y="2112377"/>
                    <a:pt x="152926" y="2112377"/>
                    <a:pt x="159276" y="2108567"/>
                  </a:cubicBezTo>
                  <a:lnTo>
                    <a:pt x="160546" y="2108567"/>
                  </a:lnTo>
                  <a:cubicBezTo>
                    <a:pt x="168166" y="2107297"/>
                    <a:pt x="175786" y="2106027"/>
                    <a:pt x="184676" y="2104757"/>
                  </a:cubicBezTo>
                  <a:cubicBezTo>
                    <a:pt x="187216" y="2104757"/>
                    <a:pt x="191026" y="2104757"/>
                    <a:pt x="192296" y="2106027"/>
                  </a:cubicBezTo>
                  <a:cubicBezTo>
                    <a:pt x="197376" y="2111107"/>
                    <a:pt x="202456" y="2109837"/>
                    <a:pt x="208806" y="2108567"/>
                  </a:cubicBezTo>
                  <a:cubicBezTo>
                    <a:pt x="215156" y="2107297"/>
                    <a:pt x="218966" y="2108567"/>
                    <a:pt x="224046" y="2111107"/>
                  </a:cubicBezTo>
                  <a:cubicBezTo>
                    <a:pt x="226586" y="2112377"/>
                    <a:pt x="229126" y="2112377"/>
                    <a:pt x="231666" y="2112377"/>
                  </a:cubicBezTo>
                  <a:lnTo>
                    <a:pt x="248176" y="2112377"/>
                  </a:lnTo>
                  <a:cubicBezTo>
                    <a:pt x="251986" y="2112377"/>
                    <a:pt x="255796" y="2114917"/>
                    <a:pt x="259606" y="2114917"/>
                  </a:cubicBezTo>
                  <a:cubicBezTo>
                    <a:pt x="264686" y="2116187"/>
                    <a:pt x="271036" y="2116187"/>
                    <a:pt x="276116" y="2116187"/>
                  </a:cubicBezTo>
                  <a:cubicBezTo>
                    <a:pt x="278656" y="2116187"/>
                    <a:pt x="281196" y="2118727"/>
                    <a:pt x="282466" y="2119997"/>
                  </a:cubicBezTo>
                  <a:cubicBezTo>
                    <a:pt x="293896" y="2123807"/>
                    <a:pt x="304056" y="2121267"/>
                    <a:pt x="315486" y="2121267"/>
                  </a:cubicBezTo>
                  <a:cubicBezTo>
                    <a:pt x="318026" y="2121267"/>
                    <a:pt x="320566" y="2118727"/>
                    <a:pt x="323106" y="2118727"/>
                  </a:cubicBezTo>
                  <a:cubicBezTo>
                    <a:pt x="331996" y="2117457"/>
                    <a:pt x="339616" y="2118727"/>
                    <a:pt x="347236" y="2122537"/>
                  </a:cubicBezTo>
                  <a:cubicBezTo>
                    <a:pt x="351046" y="2123807"/>
                    <a:pt x="356126" y="2123807"/>
                    <a:pt x="361206" y="2123807"/>
                  </a:cubicBezTo>
                  <a:lnTo>
                    <a:pt x="365016" y="2123807"/>
                  </a:lnTo>
                  <a:cubicBezTo>
                    <a:pt x="370096" y="2125078"/>
                    <a:pt x="373906" y="2127618"/>
                    <a:pt x="378986" y="2126347"/>
                  </a:cubicBezTo>
                  <a:cubicBezTo>
                    <a:pt x="385336" y="2125077"/>
                    <a:pt x="391686" y="2125077"/>
                    <a:pt x="399306" y="2123807"/>
                  </a:cubicBezTo>
                  <a:cubicBezTo>
                    <a:pt x="405656" y="2122537"/>
                    <a:pt x="412006" y="2123807"/>
                    <a:pt x="418356" y="2125078"/>
                  </a:cubicBezTo>
                  <a:cubicBezTo>
                    <a:pt x="419626" y="2125078"/>
                    <a:pt x="420896" y="2126348"/>
                    <a:pt x="422166" y="2125078"/>
                  </a:cubicBezTo>
                  <a:cubicBezTo>
                    <a:pt x="428516" y="2123807"/>
                    <a:pt x="433596" y="2121268"/>
                    <a:pt x="439946" y="2122538"/>
                  </a:cubicBezTo>
                  <a:cubicBezTo>
                    <a:pt x="445026" y="2123808"/>
                    <a:pt x="448836" y="2125078"/>
                    <a:pt x="453916" y="2126348"/>
                  </a:cubicBezTo>
                  <a:cubicBezTo>
                    <a:pt x="458996" y="2127618"/>
                    <a:pt x="462806" y="2128888"/>
                    <a:pt x="467886" y="2130158"/>
                  </a:cubicBezTo>
                  <a:cubicBezTo>
                    <a:pt x="474236" y="2131428"/>
                    <a:pt x="480586" y="2131428"/>
                    <a:pt x="485666" y="2132698"/>
                  </a:cubicBezTo>
                  <a:cubicBezTo>
                    <a:pt x="492016" y="2133968"/>
                    <a:pt x="495826" y="2139048"/>
                    <a:pt x="502176" y="2139048"/>
                  </a:cubicBezTo>
                  <a:cubicBezTo>
                    <a:pt x="508526" y="2139048"/>
                    <a:pt x="513606" y="2142858"/>
                    <a:pt x="519956" y="2145398"/>
                  </a:cubicBezTo>
                  <a:cubicBezTo>
                    <a:pt x="522496" y="2146668"/>
                    <a:pt x="525036" y="2146668"/>
                    <a:pt x="528846" y="2147938"/>
                  </a:cubicBezTo>
                  <a:cubicBezTo>
                    <a:pt x="536466" y="2149208"/>
                    <a:pt x="542816" y="2149208"/>
                    <a:pt x="550436" y="2150478"/>
                  </a:cubicBezTo>
                  <a:cubicBezTo>
                    <a:pt x="556786" y="2151748"/>
                    <a:pt x="563136" y="2154288"/>
                    <a:pt x="569486" y="2153018"/>
                  </a:cubicBezTo>
                  <a:cubicBezTo>
                    <a:pt x="579646" y="2151747"/>
                    <a:pt x="587266" y="2154288"/>
                    <a:pt x="596156" y="2156828"/>
                  </a:cubicBezTo>
                  <a:cubicBezTo>
                    <a:pt x="602506" y="2158098"/>
                    <a:pt x="607586" y="2161907"/>
                    <a:pt x="613936" y="2161907"/>
                  </a:cubicBezTo>
                  <a:cubicBezTo>
                    <a:pt x="621556" y="2163178"/>
                    <a:pt x="629176" y="2164447"/>
                    <a:pt x="634256" y="2169528"/>
                  </a:cubicBezTo>
                  <a:cubicBezTo>
                    <a:pt x="635526" y="2168257"/>
                    <a:pt x="636796" y="2168257"/>
                    <a:pt x="636796" y="2168257"/>
                  </a:cubicBezTo>
                  <a:cubicBezTo>
                    <a:pt x="640606" y="2169528"/>
                    <a:pt x="645686" y="2169528"/>
                    <a:pt x="649496" y="2170797"/>
                  </a:cubicBezTo>
                  <a:cubicBezTo>
                    <a:pt x="657116" y="2172068"/>
                    <a:pt x="663466" y="2174607"/>
                    <a:pt x="669816" y="2175877"/>
                  </a:cubicBezTo>
                  <a:cubicBezTo>
                    <a:pt x="673626" y="2177147"/>
                    <a:pt x="677436" y="2177147"/>
                    <a:pt x="679976" y="2179687"/>
                  </a:cubicBezTo>
                  <a:cubicBezTo>
                    <a:pt x="683786" y="2182227"/>
                    <a:pt x="687596" y="2183497"/>
                    <a:pt x="691406" y="2182227"/>
                  </a:cubicBezTo>
                  <a:cubicBezTo>
                    <a:pt x="695216" y="2182227"/>
                    <a:pt x="697756" y="2180957"/>
                    <a:pt x="701566" y="2182227"/>
                  </a:cubicBezTo>
                  <a:cubicBezTo>
                    <a:pt x="709186" y="2183497"/>
                    <a:pt x="715536" y="2187307"/>
                    <a:pt x="723156" y="2188577"/>
                  </a:cubicBezTo>
                  <a:cubicBezTo>
                    <a:pt x="725696" y="2189847"/>
                    <a:pt x="729506" y="2189847"/>
                    <a:pt x="733316" y="2188577"/>
                  </a:cubicBezTo>
                  <a:cubicBezTo>
                    <a:pt x="743476" y="2186037"/>
                    <a:pt x="753636" y="2186037"/>
                    <a:pt x="763796" y="2188577"/>
                  </a:cubicBezTo>
                  <a:cubicBezTo>
                    <a:pt x="770146" y="2189847"/>
                    <a:pt x="777766" y="2193657"/>
                    <a:pt x="784116" y="2191117"/>
                  </a:cubicBezTo>
                  <a:cubicBezTo>
                    <a:pt x="789196" y="2189847"/>
                    <a:pt x="793006" y="2189847"/>
                    <a:pt x="796816" y="2189847"/>
                  </a:cubicBezTo>
                  <a:cubicBezTo>
                    <a:pt x="799356" y="2189847"/>
                    <a:pt x="801896" y="2191117"/>
                    <a:pt x="803166" y="2189847"/>
                  </a:cubicBezTo>
                  <a:cubicBezTo>
                    <a:pt x="809516" y="2183497"/>
                    <a:pt x="817136" y="2186037"/>
                    <a:pt x="824756" y="2186037"/>
                  </a:cubicBezTo>
                  <a:cubicBezTo>
                    <a:pt x="829836" y="2187307"/>
                    <a:pt x="836186" y="2187307"/>
                    <a:pt x="841266" y="2184767"/>
                  </a:cubicBezTo>
                  <a:lnTo>
                    <a:pt x="843806" y="2184767"/>
                  </a:lnTo>
                  <a:cubicBezTo>
                    <a:pt x="851426" y="2184767"/>
                    <a:pt x="859046" y="2186037"/>
                    <a:pt x="866666" y="2186037"/>
                  </a:cubicBezTo>
                  <a:lnTo>
                    <a:pt x="869206" y="2186037"/>
                  </a:lnTo>
                  <a:cubicBezTo>
                    <a:pt x="874286" y="2184767"/>
                    <a:pt x="878096" y="2182227"/>
                    <a:pt x="883176" y="2180957"/>
                  </a:cubicBezTo>
                  <a:cubicBezTo>
                    <a:pt x="890796" y="2178417"/>
                    <a:pt x="898416" y="2177147"/>
                    <a:pt x="906036" y="2175877"/>
                  </a:cubicBezTo>
                  <a:cubicBezTo>
                    <a:pt x="912386" y="2174607"/>
                    <a:pt x="917466" y="2175877"/>
                    <a:pt x="923816" y="2174607"/>
                  </a:cubicBezTo>
                  <a:cubicBezTo>
                    <a:pt x="925086" y="2174607"/>
                    <a:pt x="926356" y="2174607"/>
                    <a:pt x="927626" y="2173337"/>
                  </a:cubicBezTo>
                  <a:cubicBezTo>
                    <a:pt x="931436" y="2170797"/>
                    <a:pt x="937786" y="2173337"/>
                    <a:pt x="939056" y="2168257"/>
                  </a:cubicBezTo>
                  <a:lnTo>
                    <a:pt x="940326" y="2168257"/>
                  </a:lnTo>
                  <a:cubicBezTo>
                    <a:pt x="942866" y="2168257"/>
                    <a:pt x="946676" y="2168257"/>
                    <a:pt x="949216" y="2165717"/>
                  </a:cubicBezTo>
                  <a:cubicBezTo>
                    <a:pt x="954296" y="2161907"/>
                    <a:pt x="958106" y="2163177"/>
                    <a:pt x="963186" y="2164447"/>
                  </a:cubicBezTo>
                  <a:cubicBezTo>
                    <a:pt x="969536" y="2165717"/>
                    <a:pt x="975886" y="2166987"/>
                    <a:pt x="980966" y="2165717"/>
                  </a:cubicBezTo>
                  <a:cubicBezTo>
                    <a:pt x="987316" y="2164447"/>
                    <a:pt x="994936" y="2161907"/>
                    <a:pt x="1001286" y="2160637"/>
                  </a:cubicBezTo>
                  <a:cubicBezTo>
                    <a:pt x="1002556" y="2160637"/>
                    <a:pt x="1003826" y="2159367"/>
                    <a:pt x="1005096" y="2158097"/>
                  </a:cubicBezTo>
                  <a:cubicBezTo>
                    <a:pt x="1008906" y="2155557"/>
                    <a:pt x="1011446" y="2151747"/>
                    <a:pt x="1015256" y="2149207"/>
                  </a:cubicBezTo>
                  <a:cubicBezTo>
                    <a:pt x="1015256" y="2149207"/>
                    <a:pt x="1016526" y="2147937"/>
                    <a:pt x="1017796" y="2147937"/>
                  </a:cubicBezTo>
                  <a:cubicBezTo>
                    <a:pt x="1024146" y="2150477"/>
                    <a:pt x="1026686" y="2144127"/>
                    <a:pt x="1030496" y="2141587"/>
                  </a:cubicBezTo>
                  <a:cubicBezTo>
                    <a:pt x="1035576" y="2139047"/>
                    <a:pt x="1038116" y="2131427"/>
                    <a:pt x="1045736" y="2132697"/>
                  </a:cubicBezTo>
                  <a:lnTo>
                    <a:pt x="1047006" y="2132697"/>
                  </a:lnTo>
                  <a:cubicBezTo>
                    <a:pt x="1052086" y="2130157"/>
                    <a:pt x="1057166" y="2126347"/>
                    <a:pt x="1060976" y="2123807"/>
                  </a:cubicBezTo>
                  <a:cubicBezTo>
                    <a:pt x="1062246" y="2122537"/>
                    <a:pt x="1063516" y="2121268"/>
                    <a:pt x="1063516" y="2119997"/>
                  </a:cubicBezTo>
                  <a:cubicBezTo>
                    <a:pt x="1064786" y="2118727"/>
                    <a:pt x="1066056" y="2116187"/>
                    <a:pt x="1068596" y="2114918"/>
                  </a:cubicBezTo>
                  <a:cubicBezTo>
                    <a:pt x="1077486" y="2108568"/>
                    <a:pt x="1086376" y="2103488"/>
                    <a:pt x="1095266" y="2097138"/>
                  </a:cubicBezTo>
                  <a:cubicBezTo>
                    <a:pt x="1099076" y="2094598"/>
                    <a:pt x="1105426" y="2092058"/>
                    <a:pt x="1105426" y="2084438"/>
                  </a:cubicBezTo>
                  <a:cubicBezTo>
                    <a:pt x="1105426" y="2076818"/>
                    <a:pt x="1113046" y="2074278"/>
                    <a:pt x="1118126" y="2071738"/>
                  </a:cubicBezTo>
                  <a:cubicBezTo>
                    <a:pt x="1121936" y="2069198"/>
                    <a:pt x="1127016" y="2069198"/>
                    <a:pt x="1132096" y="2067928"/>
                  </a:cubicBezTo>
                  <a:cubicBezTo>
                    <a:pt x="1134636" y="2067928"/>
                    <a:pt x="1135906" y="2066657"/>
                    <a:pt x="1138446" y="2066657"/>
                  </a:cubicBezTo>
                  <a:cubicBezTo>
                    <a:pt x="1140986" y="2066657"/>
                    <a:pt x="1143526" y="2066657"/>
                    <a:pt x="1144796" y="2064118"/>
                  </a:cubicBezTo>
                  <a:cubicBezTo>
                    <a:pt x="1146066" y="2062847"/>
                    <a:pt x="1147336" y="2062847"/>
                    <a:pt x="1148606" y="2061578"/>
                  </a:cubicBezTo>
                  <a:cubicBezTo>
                    <a:pt x="1151146" y="2060307"/>
                    <a:pt x="1153686" y="2059038"/>
                    <a:pt x="1154956" y="2057768"/>
                  </a:cubicBezTo>
                  <a:lnTo>
                    <a:pt x="1162576" y="2057768"/>
                  </a:lnTo>
                  <a:cubicBezTo>
                    <a:pt x="1167656" y="2060307"/>
                    <a:pt x="1171466" y="2062847"/>
                    <a:pt x="1175276" y="2064118"/>
                  </a:cubicBezTo>
                  <a:cubicBezTo>
                    <a:pt x="1175276" y="2064118"/>
                    <a:pt x="1176546" y="2062847"/>
                    <a:pt x="1177816" y="2062847"/>
                  </a:cubicBezTo>
                  <a:cubicBezTo>
                    <a:pt x="1175276" y="2061577"/>
                    <a:pt x="1174006" y="2060307"/>
                    <a:pt x="1171466" y="2059037"/>
                  </a:cubicBezTo>
                  <a:cubicBezTo>
                    <a:pt x="1171466" y="2056497"/>
                    <a:pt x="1171466" y="2055227"/>
                    <a:pt x="1172736" y="2052687"/>
                  </a:cubicBezTo>
                  <a:cubicBezTo>
                    <a:pt x="1175276" y="2053957"/>
                    <a:pt x="1179086" y="2055227"/>
                    <a:pt x="1177816" y="2050147"/>
                  </a:cubicBezTo>
                  <a:lnTo>
                    <a:pt x="1179086" y="2048877"/>
                  </a:lnTo>
                  <a:cubicBezTo>
                    <a:pt x="1181626" y="2046337"/>
                    <a:pt x="1184166" y="2043797"/>
                    <a:pt x="1187976" y="2045067"/>
                  </a:cubicBezTo>
                  <a:cubicBezTo>
                    <a:pt x="1187976" y="2045067"/>
                    <a:pt x="1189246" y="2043797"/>
                    <a:pt x="1190516" y="2043797"/>
                  </a:cubicBezTo>
                  <a:lnTo>
                    <a:pt x="1198136" y="2047607"/>
                  </a:lnTo>
                  <a:cubicBezTo>
                    <a:pt x="1198136" y="2046337"/>
                    <a:pt x="1198136" y="2045067"/>
                    <a:pt x="1196866" y="2045067"/>
                  </a:cubicBezTo>
                  <a:lnTo>
                    <a:pt x="1198136" y="2045067"/>
                  </a:lnTo>
                  <a:cubicBezTo>
                    <a:pt x="1199406" y="2046337"/>
                    <a:pt x="1200676" y="2046337"/>
                    <a:pt x="1203216" y="2047607"/>
                  </a:cubicBezTo>
                  <a:cubicBezTo>
                    <a:pt x="1203216" y="2045067"/>
                    <a:pt x="1209566" y="2041257"/>
                    <a:pt x="1210836" y="2042527"/>
                  </a:cubicBezTo>
                  <a:lnTo>
                    <a:pt x="1212106" y="2042527"/>
                  </a:lnTo>
                  <a:cubicBezTo>
                    <a:pt x="1213376" y="2046337"/>
                    <a:pt x="1215916" y="2048877"/>
                    <a:pt x="1217186" y="2052687"/>
                  </a:cubicBezTo>
                  <a:cubicBezTo>
                    <a:pt x="1219726" y="2051417"/>
                    <a:pt x="1222266" y="2048877"/>
                    <a:pt x="1224806" y="2047607"/>
                  </a:cubicBezTo>
                  <a:cubicBezTo>
                    <a:pt x="1226076" y="2050147"/>
                    <a:pt x="1226076" y="2052687"/>
                    <a:pt x="1227346" y="2056497"/>
                  </a:cubicBezTo>
                  <a:cubicBezTo>
                    <a:pt x="1229886" y="2053957"/>
                    <a:pt x="1231156" y="2052687"/>
                    <a:pt x="1231156" y="2051418"/>
                  </a:cubicBezTo>
                  <a:cubicBezTo>
                    <a:pt x="1234966" y="2052688"/>
                    <a:pt x="1238776" y="2052688"/>
                    <a:pt x="1241316" y="2053957"/>
                  </a:cubicBezTo>
                  <a:cubicBezTo>
                    <a:pt x="1245126" y="2056497"/>
                    <a:pt x="1248936" y="2056497"/>
                    <a:pt x="1252746" y="2055228"/>
                  </a:cubicBezTo>
                  <a:cubicBezTo>
                    <a:pt x="1255286" y="2053957"/>
                    <a:pt x="1256556" y="2052688"/>
                    <a:pt x="1259096" y="2051418"/>
                  </a:cubicBezTo>
                  <a:cubicBezTo>
                    <a:pt x="1260366" y="2053957"/>
                    <a:pt x="1261636" y="2055228"/>
                    <a:pt x="1264176" y="2056497"/>
                  </a:cubicBezTo>
                  <a:cubicBezTo>
                    <a:pt x="1262906" y="2056497"/>
                    <a:pt x="1261636" y="2057768"/>
                    <a:pt x="1260366" y="2057768"/>
                  </a:cubicBezTo>
                  <a:cubicBezTo>
                    <a:pt x="1257826" y="2059038"/>
                    <a:pt x="1256556" y="2060307"/>
                    <a:pt x="1255286" y="2062847"/>
                  </a:cubicBezTo>
                  <a:cubicBezTo>
                    <a:pt x="1254016" y="2065387"/>
                    <a:pt x="1254016" y="2067927"/>
                    <a:pt x="1251476" y="2069197"/>
                  </a:cubicBezTo>
                  <a:cubicBezTo>
                    <a:pt x="1248936" y="2070468"/>
                    <a:pt x="1248936" y="2067927"/>
                    <a:pt x="1246396" y="2067927"/>
                  </a:cubicBezTo>
                  <a:cubicBezTo>
                    <a:pt x="1248936" y="2066657"/>
                    <a:pt x="1250206" y="2066657"/>
                    <a:pt x="1251476" y="2066657"/>
                  </a:cubicBezTo>
                  <a:lnTo>
                    <a:pt x="1251476" y="2064117"/>
                  </a:lnTo>
                  <a:cubicBezTo>
                    <a:pt x="1243856" y="2066657"/>
                    <a:pt x="1236236" y="2062847"/>
                    <a:pt x="1227346" y="2064117"/>
                  </a:cubicBezTo>
                  <a:cubicBezTo>
                    <a:pt x="1232426" y="2066657"/>
                    <a:pt x="1237506" y="2067927"/>
                    <a:pt x="1242586" y="2069197"/>
                  </a:cubicBezTo>
                  <a:lnTo>
                    <a:pt x="1240046" y="2071737"/>
                  </a:lnTo>
                  <a:cubicBezTo>
                    <a:pt x="1242586" y="2073007"/>
                    <a:pt x="1245126" y="2073007"/>
                    <a:pt x="1247666" y="2073007"/>
                  </a:cubicBezTo>
                  <a:lnTo>
                    <a:pt x="1247666" y="2074277"/>
                  </a:lnTo>
                  <a:cubicBezTo>
                    <a:pt x="1245126" y="2074277"/>
                    <a:pt x="1243856" y="2075547"/>
                    <a:pt x="1241316" y="2075547"/>
                  </a:cubicBezTo>
                  <a:lnTo>
                    <a:pt x="1241316" y="2076818"/>
                  </a:lnTo>
                  <a:lnTo>
                    <a:pt x="1252746" y="2076818"/>
                  </a:lnTo>
                  <a:cubicBezTo>
                    <a:pt x="1255286" y="2070468"/>
                    <a:pt x="1262906" y="2073007"/>
                    <a:pt x="1266716" y="2069197"/>
                  </a:cubicBezTo>
                  <a:lnTo>
                    <a:pt x="1269256" y="2069197"/>
                  </a:lnTo>
                  <a:lnTo>
                    <a:pt x="1265446" y="2073007"/>
                  </a:lnTo>
                  <a:cubicBezTo>
                    <a:pt x="1266716" y="2074278"/>
                    <a:pt x="1267986" y="2074278"/>
                    <a:pt x="1269256" y="2075547"/>
                  </a:cubicBezTo>
                  <a:cubicBezTo>
                    <a:pt x="1270526" y="2076817"/>
                    <a:pt x="1271796" y="2076818"/>
                    <a:pt x="1273066" y="2078087"/>
                  </a:cubicBezTo>
                  <a:cubicBezTo>
                    <a:pt x="1275606" y="2076817"/>
                    <a:pt x="1276876" y="2076817"/>
                    <a:pt x="1279416" y="2075547"/>
                  </a:cubicBezTo>
                  <a:cubicBezTo>
                    <a:pt x="1278146" y="2078087"/>
                    <a:pt x="1278146" y="2079357"/>
                    <a:pt x="1278146" y="2080627"/>
                  </a:cubicBezTo>
                  <a:lnTo>
                    <a:pt x="1284496" y="2080627"/>
                  </a:lnTo>
                  <a:lnTo>
                    <a:pt x="1284496" y="2076817"/>
                  </a:lnTo>
                  <a:cubicBezTo>
                    <a:pt x="1284496" y="2073007"/>
                    <a:pt x="1287036" y="2073007"/>
                    <a:pt x="1289576" y="2074277"/>
                  </a:cubicBezTo>
                  <a:cubicBezTo>
                    <a:pt x="1293386" y="2076817"/>
                    <a:pt x="1295926" y="2075547"/>
                    <a:pt x="1299736" y="2074277"/>
                  </a:cubicBezTo>
                  <a:cubicBezTo>
                    <a:pt x="1303546" y="2074277"/>
                    <a:pt x="1306086" y="2071737"/>
                    <a:pt x="1307356" y="2067927"/>
                  </a:cubicBezTo>
                  <a:lnTo>
                    <a:pt x="1302276" y="2067927"/>
                  </a:lnTo>
                  <a:cubicBezTo>
                    <a:pt x="1302276" y="2066657"/>
                    <a:pt x="1303546" y="2065387"/>
                    <a:pt x="1303546" y="2064117"/>
                  </a:cubicBezTo>
                  <a:lnTo>
                    <a:pt x="1303546" y="2059037"/>
                  </a:lnTo>
                  <a:lnTo>
                    <a:pt x="1304816" y="2059037"/>
                  </a:lnTo>
                  <a:cubicBezTo>
                    <a:pt x="1304816" y="2061577"/>
                    <a:pt x="1306086" y="2062847"/>
                    <a:pt x="1306086" y="2065387"/>
                  </a:cubicBezTo>
                  <a:cubicBezTo>
                    <a:pt x="1308626" y="2064117"/>
                    <a:pt x="1312436" y="2064117"/>
                    <a:pt x="1316246" y="2062847"/>
                  </a:cubicBezTo>
                  <a:lnTo>
                    <a:pt x="1316246" y="2066657"/>
                  </a:lnTo>
                  <a:cubicBezTo>
                    <a:pt x="1320056" y="2067928"/>
                    <a:pt x="1323866" y="2070468"/>
                    <a:pt x="1326406" y="2075547"/>
                  </a:cubicBezTo>
                  <a:cubicBezTo>
                    <a:pt x="1326406" y="2075547"/>
                    <a:pt x="1327676" y="2076818"/>
                    <a:pt x="1327676" y="2075547"/>
                  </a:cubicBezTo>
                  <a:lnTo>
                    <a:pt x="1339106" y="2071737"/>
                  </a:lnTo>
                  <a:cubicBezTo>
                    <a:pt x="1344186" y="2070467"/>
                    <a:pt x="1347996" y="2069197"/>
                    <a:pt x="1353076" y="2067927"/>
                  </a:cubicBezTo>
                  <a:cubicBezTo>
                    <a:pt x="1355616" y="2067927"/>
                    <a:pt x="1356886" y="2070467"/>
                    <a:pt x="1360696" y="2073007"/>
                  </a:cubicBezTo>
                  <a:cubicBezTo>
                    <a:pt x="1364506" y="2073007"/>
                    <a:pt x="1377206" y="2075547"/>
                    <a:pt x="1382286" y="2079357"/>
                  </a:cubicBezTo>
                  <a:cubicBezTo>
                    <a:pt x="1383556" y="2080627"/>
                    <a:pt x="1386096" y="2079357"/>
                    <a:pt x="1387366" y="2079357"/>
                  </a:cubicBezTo>
                  <a:cubicBezTo>
                    <a:pt x="1391176" y="2078087"/>
                    <a:pt x="1394986" y="2078087"/>
                    <a:pt x="1398796" y="2076817"/>
                  </a:cubicBezTo>
                  <a:lnTo>
                    <a:pt x="1400066" y="2078087"/>
                  </a:lnTo>
                  <a:cubicBezTo>
                    <a:pt x="1401336" y="2080627"/>
                    <a:pt x="1401336" y="2083167"/>
                    <a:pt x="1401336" y="2085707"/>
                  </a:cubicBezTo>
                  <a:cubicBezTo>
                    <a:pt x="1405146" y="2089518"/>
                    <a:pt x="1408956" y="2093328"/>
                    <a:pt x="1414036" y="2086978"/>
                  </a:cubicBezTo>
                  <a:cubicBezTo>
                    <a:pt x="1414036" y="2088248"/>
                    <a:pt x="1412766" y="2089518"/>
                    <a:pt x="1412766" y="2090788"/>
                  </a:cubicBezTo>
                  <a:cubicBezTo>
                    <a:pt x="1414036" y="2090788"/>
                    <a:pt x="1414036" y="2092058"/>
                    <a:pt x="1415306" y="2092058"/>
                  </a:cubicBezTo>
                  <a:cubicBezTo>
                    <a:pt x="1417846" y="2093328"/>
                    <a:pt x="1425466" y="2094598"/>
                    <a:pt x="1426736" y="2092058"/>
                  </a:cubicBezTo>
                  <a:cubicBezTo>
                    <a:pt x="1428006" y="2088248"/>
                    <a:pt x="1430546" y="2089518"/>
                    <a:pt x="1431816" y="2089518"/>
                  </a:cubicBezTo>
                  <a:cubicBezTo>
                    <a:pt x="1433086" y="2090788"/>
                    <a:pt x="1433086" y="2093328"/>
                    <a:pt x="1434356" y="2095868"/>
                  </a:cubicBezTo>
                  <a:lnTo>
                    <a:pt x="1434356" y="2086978"/>
                  </a:lnTo>
                  <a:cubicBezTo>
                    <a:pt x="1436896" y="2089518"/>
                    <a:pt x="1438166" y="2090788"/>
                    <a:pt x="1439436" y="2093328"/>
                  </a:cubicBezTo>
                  <a:cubicBezTo>
                    <a:pt x="1440706" y="2094598"/>
                    <a:pt x="1440706" y="2095868"/>
                    <a:pt x="1440706" y="2097138"/>
                  </a:cubicBezTo>
                  <a:cubicBezTo>
                    <a:pt x="1439436" y="2097138"/>
                    <a:pt x="1438166" y="2097138"/>
                    <a:pt x="1436896" y="2098408"/>
                  </a:cubicBezTo>
                  <a:lnTo>
                    <a:pt x="1433086" y="2098408"/>
                  </a:lnTo>
                  <a:cubicBezTo>
                    <a:pt x="1436896" y="2100948"/>
                    <a:pt x="1435626" y="2107298"/>
                    <a:pt x="1440706" y="2104758"/>
                  </a:cubicBezTo>
                  <a:cubicBezTo>
                    <a:pt x="1441976" y="2103488"/>
                    <a:pt x="1443246" y="2100948"/>
                    <a:pt x="1444516" y="2099678"/>
                  </a:cubicBezTo>
                  <a:cubicBezTo>
                    <a:pt x="1444516" y="2100948"/>
                    <a:pt x="1445786" y="2103488"/>
                    <a:pt x="1445786" y="2104758"/>
                  </a:cubicBezTo>
                  <a:cubicBezTo>
                    <a:pt x="1447056" y="2104758"/>
                    <a:pt x="1448326" y="2104758"/>
                    <a:pt x="1449596" y="2106028"/>
                  </a:cubicBezTo>
                  <a:cubicBezTo>
                    <a:pt x="1452136" y="2109838"/>
                    <a:pt x="1455946" y="2108568"/>
                    <a:pt x="1459756" y="2109838"/>
                  </a:cubicBezTo>
                  <a:cubicBezTo>
                    <a:pt x="1462296" y="2109838"/>
                    <a:pt x="1463566" y="2112378"/>
                    <a:pt x="1464836" y="2113648"/>
                  </a:cubicBezTo>
                  <a:cubicBezTo>
                    <a:pt x="1466106" y="2116188"/>
                    <a:pt x="1467376" y="2118728"/>
                    <a:pt x="1471186" y="2118728"/>
                  </a:cubicBezTo>
                  <a:cubicBezTo>
                    <a:pt x="1473726" y="2118728"/>
                    <a:pt x="1476266" y="2121268"/>
                    <a:pt x="1478806" y="2123808"/>
                  </a:cubicBezTo>
                  <a:cubicBezTo>
                    <a:pt x="1482616" y="2126348"/>
                    <a:pt x="1486426" y="2131428"/>
                    <a:pt x="1490236" y="2133968"/>
                  </a:cubicBezTo>
                  <a:cubicBezTo>
                    <a:pt x="1496586" y="2137778"/>
                    <a:pt x="1502936" y="2142858"/>
                    <a:pt x="1510556" y="2141588"/>
                  </a:cubicBezTo>
                  <a:cubicBezTo>
                    <a:pt x="1514366" y="2141588"/>
                    <a:pt x="1518176" y="2144128"/>
                    <a:pt x="1521986" y="2144128"/>
                  </a:cubicBezTo>
                  <a:cubicBezTo>
                    <a:pt x="1525796" y="2144128"/>
                    <a:pt x="1530876" y="2144128"/>
                    <a:pt x="1535956" y="2142858"/>
                  </a:cubicBezTo>
                  <a:cubicBezTo>
                    <a:pt x="1535956" y="2146668"/>
                    <a:pt x="1535956" y="2147938"/>
                    <a:pt x="1539766" y="2147938"/>
                  </a:cubicBezTo>
                  <a:cubicBezTo>
                    <a:pt x="1542306" y="2147938"/>
                    <a:pt x="1544846" y="2147938"/>
                    <a:pt x="1547386" y="2149208"/>
                  </a:cubicBezTo>
                  <a:cubicBezTo>
                    <a:pt x="1555006" y="2149208"/>
                    <a:pt x="1561356" y="2153018"/>
                    <a:pt x="1568976" y="2151748"/>
                  </a:cubicBezTo>
                  <a:cubicBezTo>
                    <a:pt x="1571516" y="2151748"/>
                    <a:pt x="1574056" y="2153018"/>
                    <a:pt x="1576596" y="2154288"/>
                  </a:cubicBezTo>
                  <a:cubicBezTo>
                    <a:pt x="1584216" y="2156828"/>
                    <a:pt x="1589296" y="2163178"/>
                    <a:pt x="1598186" y="2161908"/>
                  </a:cubicBezTo>
                  <a:cubicBezTo>
                    <a:pt x="1599456" y="2161908"/>
                    <a:pt x="1601996" y="2161908"/>
                    <a:pt x="1603266" y="2163178"/>
                  </a:cubicBezTo>
                  <a:cubicBezTo>
                    <a:pt x="1605806" y="2165718"/>
                    <a:pt x="1607076" y="2164448"/>
                    <a:pt x="1608346" y="2163178"/>
                  </a:cubicBezTo>
                  <a:cubicBezTo>
                    <a:pt x="1610886" y="2161908"/>
                    <a:pt x="1613426" y="2160638"/>
                    <a:pt x="1614696" y="2161908"/>
                  </a:cubicBezTo>
                  <a:cubicBezTo>
                    <a:pt x="1619776" y="2163178"/>
                    <a:pt x="1626126" y="2164448"/>
                    <a:pt x="1631206" y="2165718"/>
                  </a:cubicBezTo>
                  <a:lnTo>
                    <a:pt x="1636286" y="2165718"/>
                  </a:lnTo>
                  <a:cubicBezTo>
                    <a:pt x="1640096" y="2164448"/>
                    <a:pt x="1645176" y="2163178"/>
                    <a:pt x="1648986" y="2163178"/>
                  </a:cubicBezTo>
                  <a:cubicBezTo>
                    <a:pt x="1655336" y="2161908"/>
                    <a:pt x="1661686" y="2161908"/>
                    <a:pt x="1668036" y="2161908"/>
                  </a:cubicBezTo>
                  <a:lnTo>
                    <a:pt x="1670576" y="2161908"/>
                  </a:lnTo>
                  <a:cubicBezTo>
                    <a:pt x="1679466" y="2159368"/>
                    <a:pt x="1689626" y="2156828"/>
                    <a:pt x="1698516" y="2154288"/>
                  </a:cubicBezTo>
                  <a:cubicBezTo>
                    <a:pt x="1704866" y="2153018"/>
                    <a:pt x="1711216" y="2151748"/>
                    <a:pt x="1718836" y="2150478"/>
                  </a:cubicBezTo>
                  <a:cubicBezTo>
                    <a:pt x="1726456" y="2149208"/>
                    <a:pt x="1732806" y="2146668"/>
                    <a:pt x="1740426" y="2145398"/>
                  </a:cubicBezTo>
                  <a:cubicBezTo>
                    <a:pt x="1742966" y="2145398"/>
                    <a:pt x="1745506" y="2145398"/>
                    <a:pt x="1749316" y="2144128"/>
                  </a:cubicBezTo>
                  <a:cubicBezTo>
                    <a:pt x="1759476" y="2142858"/>
                    <a:pt x="1769636" y="2139048"/>
                    <a:pt x="1779795" y="2144128"/>
                  </a:cubicBezTo>
                  <a:lnTo>
                    <a:pt x="1795035" y="2147938"/>
                  </a:lnTo>
                  <a:cubicBezTo>
                    <a:pt x="1801385" y="2149208"/>
                    <a:pt x="1806465" y="2153018"/>
                    <a:pt x="1812815" y="2153018"/>
                  </a:cubicBezTo>
                  <a:cubicBezTo>
                    <a:pt x="1814085" y="2153018"/>
                    <a:pt x="1816625" y="2154288"/>
                    <a:pt x="1817895" y="2154288"/>
                  </a:cubicBezTo>
                  <a:cubicBezTo>
                    <a:pt x="1825515" y="2156828"/>
                    <a:pt x="1831865" y="2163178"/>
                    <a:pt x="1840755" y="2160638"/>
                  </a:cubicBezTo>
                  <a:cubicBezTo>
                    <a:pt x="1844565" y="2159368"/>
                    <a:pt x="1850915" y="2161908"/>
                    <a:pt x="1854725" y="2163178"/>
                  </a:cubicBezTo>
                  <a:cubicBezTo>
                    <a:pt x="1858535" y="2164448"/>
                    <a:pt x="1862345" y="2164448"/>
                    <a:pt x="1866155" y="2165718"/>
                  </a:cubicBezTo>
                  <a:lnTo>
                    <a:pt x="1866155" y="2168258"/>
                  </a:lnTo>
                  <a:cubicBezTo>
                    <a:pt x="1873775" y="2168258"/>
                    <a:pt x="1881395" y="2169528"/>
                    <a:pt x="1889015" y="2165718"/>
                  </a:cubicBezTo>
                  <a:cubicBezTo>
                    <a:pt x="1891555" y="2164448"/>
                    <a:pt x="1892825" y="2163178"/>
                    <a:pt x="1895365" y="2163178"/>
                  </a:cubicBezTo>
                  <a:cubicBezTo>
                    <a:pt x="1900445" y="2161908"/>
                    <a:pt x="1906795" y="2161908"/>
                    <a:pt x="1911875" y="2164448"/>
                  </a:cubicBezTo>
                  <a:cubicBezTo>
                    <a:pt x="1915685" y="2165718"/>
                    <a:pt x="1922035" y="2164448"/>
                    <a:pt x="1925845" y="2161908"/>
                  </a:cubicBezTo>
                  <a:cubicBezTo>
                    <a:pt x="1930925" y="2159368"/>
                    <a:pt x="1937275" y="2160638"/>
                    <a:pt x="1942356" y="2160638"/>
                  </a:cubicBezTo>
                  <a:cubicBezTo>
                    <a:pt x="1947436" y="2160638"/>
                    <a:pt x="1951245" y="2161908"/>
                    <a:pt x="1956326" y="2160638"/>
                  </a:cubicBezTo>
                  <a:cubicBezTo>
                    <a:pt x="1967756" y="2159368"/>
                    <a:pt x="1977916" y="2155558"/>
                    <a:pt x="1990616" y="2156828"/>
                  </a:cubicBezTo>
                  <a:cubicBezTo>
                    <a:pt x="1995695" y="2156828"/>
                    <a:pt x="2000776" y="2158098"/>
                    <a:pt x="2005856" y="2156828"/>
                  </a:cubicBezTo>
                  <a:cubicBezTo>
                    <a:pt x="2016016" y="2155558"/>
                    <a:pt x="2023635" y="2159368"/>
                    <a:pt x="2031256" y="2164448"/>
                  </a:cubicBezTo>
                  <a:cubicBezTo>
                    <a:pt x="2037606" y="2169528"/>
                    <a:pt x="2045226" y="2173338"/>
                    <a:pt x="2052845" y="2177148"/>
                  </a:cubicBezTo>
                  <a:cubicBezTo>
                    <a:pt x="2057925" y="2179688"/>
                    <a:pt x="2065545" y="2174608"/>
                    <a:pt x="2065545" y="2168258"/>
                  </a:cubicBezTo>
                  <a:lnTo>
                    <a:pt x="2065545" y="2156828"/>
                  </a:lnTo>
                  <a:cubicBezTo>
                    <a:pt x="2065545" y="2123808"/>
                    <a:pt x="2065545" y="2092058"/>
                    <a:pt x="2066816" y="2059038"/>
                  </a:cubicBezTo>
                  <a:cubicBezTo>
                    <a:pt x="2066816" y="2036178"/>
                    <a:pt x="2068086" y="2013318"/>
                    <a:pt x="2068086" y="1989188"/>
                  </a:cubicBezTo>
                  <a:cubicBezTo>
                    <a:pt x="2068086" y="1963788"/>
                    <a:pt x="2066816" y="446138"/>
                    <a:pt x="2066816" y="420738"/>
                  </a:cubicBezTo>
                  <a:cubicBezTo>
                    <a:pt x="2074436" y="409308"/>
                    <a:pt x="2071895" y="400418"/>
                    <a:pt x="2078245" y="394068"/>
                  </a:cubicBezTo>
                  <a:close/>
                  <a:moveTo>
                    <a:pt x="1256556" y="2051417"/>
                  </a:moveTo>
                  <a:cubicBezTo>
                    <a:pt x="1259096" y="2045067"/>
                    <a:pt x="1264176" y="2046337"/>
                    <a:pt x="1267986" y="2047607"/>
                  </a:cubicBezTo>
                  <a:cubicBezTo>
                    <a:pt x="1265446" y="2052687"/>
                    <a:pt x="1260366" y="2050147"/>
                    <a:pt x="1256556" y="2051417"/>
                  </a:cubicBezTo>
                  <a:close/>
                  <a:moveTo>
                    <a:pt x="1267986" y="2057767"/>
                  </a:moveTo>
                  <a:cubicBezTo>
                    <a:pt x="1269256" y="2055227"/>
                    <a:pt x="1269256" y="2051417"/>
                    <a:pt x="1273066" y="2051417"/>
                  </a:cubicBezTo>
                  <a:cubicBezTo>
                    <a:pt x="1274336" y="2051417"/>
                    <a:pt x="1276876" y="2052687"/>
                    <a:pt x="1278146" y="2052687"/>
                  </a:cubicBezTo>
                  <a:cubicBezTo>
                    <a:pt x="1276876" y="2055227"/>
                    <a:pt x="1275606" y="2056497"/>
                    <a:pt x="1274336" y="2059037"/>
                  </a:cubicBezTo>
                  <a:cubicBezTo>
                    <a:pt x="1273066" y="2059037"/>
                    <a:pt x="1270526" y="2059037"/>
                    <a:pt x="1267986" y="2057767"/>
                  </a:cubicBezTo>
                  <a:close/>
                  <a:moveTo>
                    <a:pt x="1273066" y="2070467"/>
                  </a:moveTo>
                  <a:cubicBezTo>
                    <a:pt x="1275606" y="2069197"/>
                    <a:pt x="1276876" y="2066657"/>
                    <a:pt x="1279416" y="2065387"/>
                  </a:cubicBezTo>
                  <a:cubicBezTo>
                    <a:pt x="1280686" y="2065387"/>
                    <a:pt x="1281956" y="2066657"/>
                    <a:pt x="1283226" y="2066657"/>
                  </a:cubicBezTo>
                  <a:cubicBezTo>
                    <a:pt x="1283226" y="2071737"/>
                    <a:pt x="1278146" y="2073007"/>
                    <a:pt x="1273066" y="2070467"/>
                  </a:cubicBezTo>
                  <a:close/>
                  <a:moveTo>
                    <a:pt x="1278146" y="2029827"/>
                  </a:moveTo>
                  <a:cubicBezTo>
                    <a:pt x="1279416" y="2031097"/>
                    <a:pt x="1279416" y="2032367"/>
                    <a:pt x="1281956" y="2033637"/>
                  </a:cubicBezTo>
                  <a:lnTo>
                    <a:pt x="1270526" y="2033637"/>
                  </a:lnTo>
                  <a:cubicBezTo>
                    <a:pt x="1270526" y="2032367"/>
                    <a:pt x="1270526" y="2031097"/>
                    <a:pt x="1271796" y="2029827"/>
                  </a:cubicBezTo>
                  <a:cubicBezTo>
                    <a:pt x="1276876" y="2029827"/>
                    <a:pt x="1278146" y="2029827"/>
                    <a:pt x="1278146" y="2024747"/>
                  </a:cubicBezTo>
                  <a:cubicBezTo>
                    <a:pt x="1281956" y="2026017"/>
                    <a:pt x="1287036" y="2022207"/>
                    <a:pt x="1288306" y="2028557"/>
                  </a:cubicBezTo>
                  <a:cubicBezTo>
                    <a:pt x="1284496" y="2029827"/>
                    <a:pt x="1281956" y="2029827"/>
                    <a:pt x="1278146" y="2029827"/>
                  </a:cubicBezTo>
                  <a:close/>
                </a:path>
              </a:pathLst>
            </a:custGeom>
            <a:blipFill>
              <a:blip r:embed="rId2"/>
              <a:stretch>
                <a:fillRect l="-29032" t="0" r="-29032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1026985">
            <a:off x="10497258" y="32489"/>
            <a:ext cx="1849038" cy="2854095"/>
          </a:xfrm>
          <a:custGeom>
            <a:avLst/>
            <a:gdLst/>
            <a:ahLst/>
            <a:cxnLst/>
            <a:rect r="r" b="b" t="t" l="l"/>
            <a:pathLst>
              <a:path h="2854095" w="1849038">
                <a:moveTo>
                  <a:pt x="0" y="0"/>
                </a:moveTo>
                <a:lnTo>
                  <a:pt x="1849037" y="0"/>
                </a:lnTo>
                <a:lnTo>
                  <a:pt x="1849037" y="2854095"/>
                </a:lnTo>
                <a:lnTo>
                  <a:pt x="0" y="28540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00000">
            <a:off x="556885" y="1884169"/>
            <a:ext cx="767461" cy="851552"/>
          </a:xfrm>
          <a:custGeom>
            <a:avLst/>
            <a:gdLst/>
            <a:ahLst/>
            <a:cxnLst/>
            <a:rect r="r" b="b" t="t" l="l"/>
            <a:pathLst>
              <a:path h="851552" w="767461">
                <a:moveTo>
                  <a:pt x="0" y="0"/>
                </a:moveTo>
                <a:lnTo>
                  <a:pt x="767460" y="0"/>
                </a:lnTo>
                <a:lnTo>
                  <a:pt x="767460" y="851551"/>
                </a:lnTo>
                <a:lnTo>
                  <a:pt x="0" y="8515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97072" y="8388959"/>
            <a:ext cx="2138638" cy="1898041"/>
          </a:xfrm>
          <a:custGeom>
            <a:avLst/>
            <a:gdLst/>
            <a:ahLst/>
            <a:cxnLst/>
            <a:rect r="r" b="b" t="t" l="l"/>
            <a:pathLst>
              <a:path h="1898041" w="2138638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574456" y="8954287"/>
            <a:ext cx="1583870" cy="767385"/>
          </a:xfrm>
          <a:custGeom>
            <a:avLst/>
            <a:gdLst/>
            <a:ahLst/>
            <a:cxnLst/>
            <a:rect r="r" b="b" t="t" l="l"/>
            <a:pathLst>
              <a:path h="767385" w="1583870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3794147" y="5646807"/>
            <a:ext cx="2556612" cy="1831464"/>
          </a:xfrm>
          <a:custGeom>
            <a:avLst/>
            <a:gdLst/>
            <a:ahLst/>
            <a:cxnLst/>
            <a:rect r="r" b="b" t="t" l="l"/>
            <a:pathLst>
              <a:path h="1831464" w="2556612">
                <a:moveTo>
                  <a:pt x="0" y="0"/>
                </a:moveTo>
                <a:lnTo>
                  <a:pt x="2556612" y="0"/>
                </a:lnTo>
                <a:lnTo>
                  <a:pt x="2556612" y="1831464"/>
                </a:lnTo>
                <a:lnTo>
                  <a:pt x="0" y="183146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366391" y="2393483"/>
            <a:ext cx="9229468" cy="21564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670"/>
              </a:lnSpc>
            </a:pPr>
            <a:r>
              <a:rPr lang="en-US" sz="5062" b="true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Can you think of any jobs that involve working as part of a team?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A170A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374189" y="320585"/>
            <a:ext cx="5089301" cy="2646437"/>
          </a:xfrm>
          <a:custGeom>
            <a:avLst/>
            <a:gdLst/>
            <a:ahLst/>
            <a:cxnLst/>
            <a:rect r="r" b="b" t="t" l="l"/>
            <a:pathLst>
              <a:path h="2646437" w="5089301">
                <a:moveTo>
                  <a:pt x="0" y="0"/>
                </a:moveTo>
                <a:lnTo>
                  <a:pt x="5089301" y="0"/>
                </a:lnTo>
                <a:lnTo>
                  <a:pt x="5089301" y="2646437"/>
                </a:lnTo>
                <a:lnTo>
                  <a:pt x="0" y="26464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244727">
            <a:off x="-974381" y="-135029"/>
            <a:ext cx="7366340" cy="4714457"/>
          </a:xfrm>
          <a:custGeom>
            <a:avLst/>
            <a:gdLst/>
            <a:ahLst/>
            <a:cxnLst/>
            <a:rect r="r" b="b" t="t" l="l"/>
            <a:pathLst>
              <a:path h="4714457" w="7366340">
                <a:moveTo>
                  <a:pt x="0" y="0"/>
                </a:moveTo>
                <a:lnTo>
                  <a:pt x="7366340" y="0"/>
                </a:lnTo>
                <a:lnTo>
                  <a:pt x="7366340" y="4714458"/>
                </a:lnTo>
                <a:lnTo>
                  <a:pt x="0" y="47144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380864" y="7679635"/>
            <a:ext cx="7315200" cy="3684201"/>
          </a:xfrm>
          <a:custGeom>
            <a:avLst/>
            <a:gdLst/>
            <a:ahLst/>
            <a:cxnLst/>
            <a:rect r="r" b="b" t="t" l="l"/>
            <a:pathLst>
              <a:path h="3684201" w="7315200">
                <a:moveTo>
                  <a:pt x="0" y="0"/>
                </a:moveTo>
                <a:lnTo>
                  <a:pt x="7315200" y="0"/>
                </a:lnTo>
                <a:lnTo>
                  <a:pt x="7315200" y="3684200"/>
                </a:lnTo>
                <a:lnTo>
                  <a:pt x="0" y="3684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74456" y="8954287"/>
            <a:ext cx="1583870" cy="767385"/>
          </a:xfrm>
          <a:custGeom>
            <a:avLst/>
            <a:gdLst/>
            <a:ahLst/>
            <a:cxnLst/>
            <a:rect r="r" b="b" t="t" l="l"/>
            <a:pathLst>
              <a:path h="767385" w="1583870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grpSp>
        <p:nvGrpSpPr>
          <p:cNvPr name="Group 6" id="6"/>
          <p:cNvGrpSpPr>
            <a:grpSpLocks noChangeAspect="true"/>
          </p:cNvGrpSpPr>
          <p:nvPr/>
        </p:nvGrpSpPr>
        <p:grpSpPr>
          <a:xfrm rot="0">
            <a:off x="3825599" y="2164935"/>
            <a:ext cx="10116023" cy="8122065"/>
            <a:chOff x="0" y="0"/>
            <a:chExt cx="7467600" cy="5995670"/>
          </a:xfrm>
        </p:grpSpPr>
        <p:sp>
          <p:nvSpPr>
            <p:cNvPr name="Freeform 7" id="7">
              <a:hlinkClick r:id="rId9" tooltip="https://vimeo.com/1152870097/844cd816de?fl=pl&amp;fe=sh"/>
            </p:cNvPr>
            <p:cNvSpPr/>
            <p:nvPr/>
          </p:nvSpPr>
          <p:spPr>
            <a:xfrm flipH="false" flipV="false" rot="0">
              <a:off x="0" y="0"/>
              <a:ext cx="7467600" cy="4513580"/>
            </a:xfrm>
            <a:custGeom>
              <a:avLst/>
              <a:gdLst/>
              <a:ahLst/>
              <a:cxnLst/>
              <a:rect r="r" b="b" t="t" l="l"/>
              <a:pathLst>
                <a:path h="4513580" w="7467600">
                  <a:moveTo>
                    <a:pt x="7127240" y="0"/>
                  </a:moveTo>
                  <a:lnTo>
                    <a:pt x="340360" y="0"/>
                  </a:lnTo>
                  <a:cubicBezTo>
                    <a:pt x="152400" y="0"/>
                    <a:pt x="0" y="152400"/>
                    <a:pt x="0" y="340360"/>
                  </a:cubicBezTo>
                  <a:lnTo>
                    <a:pt x="0" y="4513580"/>
                  </a:lnTo>
                  <a:lnTo>
                    <a:pt x="7467600" y="4513580"/>
                  </a:lnTo>
                  <a:lnTo>
                    <a:pt x="7467600" y="340360"/>
                  </a:lnTo>
                  <a:cubicBezTo>
                    <a:pt x="7467600" y="152400"/>
                    <a:pt x="7315200" y="0"/>
                    <a:pt x="7127240" y="0"/>
                  </a:cubicBezTo>
                  <a:close/>
                  <a:moveTo>
                    <a:pt x="7142480" y="4188460"/>
                  </a:moveTo>
                  <a:lnTo>
                    <a:pt x="314961" y="4188460"/>
                  </a:lnTo>
                  <a:lnTo>
                    <a:pt x="314961" y="353060"/>
                  </a:lnTo>
                  <a:lnTo>
                    <a:pt x="7142480" y="353060"/>
                  </a:lnTo>
                  <a:lnTo>
                    <a:pt x="7142480" y="4188460"/>
                  </a:ln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Freeform 8" id="8">
              <a:hlinkClick r:id="rId10" tooltip="https://vimeo.com/1152870097/844cd816de?fl=pl&amp;fe=sh"/>
            </p:cNvPr>
            <p:cNvSpPr/>
            <p:nvPr/>
          </p:nvSpPr>
          <p:spPr>
            <a:xfrm flipH="false" flipV="false" rot="0">
              <a:off x="0" y="4514850"/>
              <a:ext cx="7467600" cy="695960"/>
            </a:xfrm>
            <a:custGeom>
              <a:avLst/>
              <a:gdLst/>
              <a:ahLst/>
              <a:cxnLst/>
              <a:rect r="r" b="b" t="t" l="l"/>
              <a:pathLst>
                <a:path h="695960" w="7467600">
                  <a:moveTo>
                    <a:pt x="0" y="355600"/>
                  </a:moveTo>
                  <a:cubicBezTo>
                    <a:pt x="0" y="543560"/>
                    <a:pt x="152400" y="695960"/>
                    <a:pt x="340360" y="695960"/>
                  </a:cubicBezTo>
                  <a:lnTo>
                    <a:pt x="7127240" y="695960"/>
                  </a:lnTo>
                  <a:cubicBezTo>
                    <a:pt x="7315200" y="695960"/>
                    <a:pt x="7467600" y="543560"/>
                    <a:pt x="7467600" y="355600"/>
                  </a:cubicBezTo>
                  <a:lnTo>
                    <a:pt x="7467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solidFill>
              <a:srgbClr val="E9E9E9"/>
            </a:solidFill>
          </p:spPr>
        </p:sp>
        <p:sp>
          <p:nvSpPr>
            <p:cNvPr name="Freeform 9" id="9">
              <a:hlinkClick r:id="rId11" tooltip="https://vimeo.com/1152870097/844cd816de?fl=pl&amp;fe=sh"/>
            </p:cNvPr>
            <p:cNvSpPr/>
            <p:nvPr/>
          </p:nvSpPr>
          <p:spPr>
            <a:xfrm flipH="false" flipV="false" rot="0">
              <a:off x="2434265" y="5210810"/>
              <a:ext cx="2596530" cy="786130"/>
            </a:xfrm>
            <a:custGeom>
              <a:avLst/>
              <a:gdLst/>
              <a:ahLst/>
              <a:cxnLst/>
              <a:rect r="r" b="b" t="t" l="l"/>
              <a:pathLst>
                <a:path h="786130" w="2596530">
                  <a:moveTo>
                    <a:pt x="1253815" y="0"/>
                  </a:moveTo>
                  <a:lnTo>
                    <a:pt x="448635" y="0"/>
                  </a:lnTo>
                  <a:cubicBezTo>
                    <a:pt x="448635" y="0"/>
                    <a:pt x="424505" y="370840"/>
                    <a:pt x="399105" y="525780"/>
                  </a:cubicBezTo>
                  <a:cubicBezTo>
                    <a:pt x="354655" y="791210"/>
                    <a:pt x="82875" y="706120"/>
                    <a:pt x="5405" y="762000"/>
                  </a:cubicBezTo>
                  <a:cubicBezTo>
                    <a:pt x="-4755" y="769620"/>
                    <a:pt x="325" y="786130"/>
                    <a:pt x="13025" y="786130"/>
                  </a:cubicBezTo>
                  <a:lnTo>
                    <a:pt x="2583505" y="786130"/>
                  </a:lnTo>
                  <a:cubicBezTo>
                    <a:pt x="2596205" y="786130"/>
                    <a:pt x="2601285" y="769620"/>
                    <a:pt x="2591125" y="762000"/>
                  </a:cubicBezTo>
                  <a:cubicBezTo>
                    <a:pt x="2513655" y="706120"/>
                    <a:pt x="2241875" y="791210"/>
                    <a:pt x="2197425" y="525780"/>
                  </a:cubicBezTo>
                  <a:cubicBezTo>
                    <a:pt x="2172025" y="370840"/>
                    <a:pt x="2147895" y="0"/>
                    <a:pt x="2147895" y="0"/>
                  </a:cubicBezTo>
                  <a:lnTo>
                    <a:pt x="1253815" y="0"/>
                  </a:lnTo>
                  <a:close/>
                </a:path>
              </a:pathLst>
            </a:custGeom>
            <a:solidFill>
              <a:srgbClr val="BBBBBB"/>
            </a:solidFill>
          </p:spPr>
        </p:sp>
        <p:sp>
          <p:nvSpPr>
            <p:cNvPr name="Freeform 10" id="10">
              <a:hlinkClick r:id="rId12" tooltip="https://vimeo.com/1152870097/844cd816de?fl=pl&amp;fe=sh"/>
            </p:cNvPr>
            <p:cNvSpPr/>
            <p:nvPr/>
          </p:nvSpPr>
          <p:spPr>
            <a:xfrm flipH="false" flipV="false" rot="0">
              <a:off x="314960" y="353060"/>
              <a:ext cx="6827520" cy="3835400"/>
            </a:xfrm>
            <a:custGeom>
              <a:avLst/>
              <a:gdLst/>
              <a:ahLst/>
              <a:cxnLst/>
              <a:rect r="r" b="b" t="t" l="l"/>
              <a:pathLst>
                <a:path h="3835400" w="6827520">
                  <a:moveTo>
                    <a:pt x="0" y="0"/>
                  </a:moveTo>
                  <a:lnTo>
                    <a:pt x="6827520" y="0"/>
                  </a:lnTo>
                  <a:lnTo>
                    <a:pt x="6827520" y="3835400"/>
                  </a:lnTo>
                  <a:lnTo>
                    <a:pt x="0" y="3835400"/>
                  </a:lnTo>
                  <a:close/>
                </a:path>
              </a:pathLst>
            </a:custGeom>
            <a:blipFill>
              <a:blip r:embed="rId13"/>
              <a:stretch>
                <a:fillRect l="-2256" t="0" r="-2256" b="0"/>
              </a:stretch>
            </a:blipFill>
          </p:spPr>
        </p:sp>
      </p:grpSp>
      <p:sp>
        <p:nvSpPr>
          <p:cNvPr name="Freeform 11" id="11">
            <a:hlinkClick r:id="rId16" tooltip="https://vimeo.com/1152870097/844cd816de?fl=pl&amp;fe=sh"/>
          </p:cNvPr>
          <p:cNvSpPr/>
          <p:nvPr/>
        </p:nvSpPr>
        <p:spPr>
          <a:xfrm flipH="false" flipV="false" rot="0">
            <a:off x="8268822" y="4683847"/>
            <a:ext cx="1229577" cy="1229577"/>
          </a:xfrm>
          <a:custGeom>
            <a:avLst/>
            <a:gdLst/>
            <a:ahLst/>
            <a:cxnLst/>
            <a:rect r="r" b="b" t="t" l="l"/>
            <a:pathLst>
              <a:path h="1229577" w="1229577">
                <a:moveTo>
                  <a:pt x="0" y="0"/>
                </a:moveTo>
                <a:lnTo>
                  <a:pt x="1229577" y="0"/>
                </a:lnTo>
                <a:lnTo>
                  <a:pt x="1229577" y="1229577"/>
                </a:lnTo>
                <a:lnTo>
                  <a:pt x="0" y="122957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6139011" y="662370"/>
            <a:ext cx="9267768" cy="5802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82"/>
              </a:lnSpc>
            </a:pPr>
            <a:r>
              <a:rPr lang="en-US" sz="2855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Watch the Teamwork </a:t>
            </a:r>
            <a:r>
              <a:rPr lang="en-US" b="true" sz="2855" u="sng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  <a:hlinkClick r:id="rId17" tooltip="https://vimeo.com/1152870097/844cd816de?fl=pl&amp;fe=sh"/>
              </a:rPr>
              <a:t>video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3C8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00490" y="261315"/>
            <a:ext cx="1583870" cy="767385"/>
          </a:xfrm>
          <a:custGeom>
            <a:avLst/>
            <a:gdLst/>
            <a:ahLst/>
            <a:cxnLst/>
            <a:rect r="r" b="b" t="t" l="l"/>
            <a:pathLst>
              <a:path h="767385" w="1583870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562239" y="2973331"/>
            <a:ext cx="13565827" cy="21701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39"/>
              </a:lnSpc>
            </a:pPr>
            <a:r>
              <a:rPr lang="en-US" sz="4294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As a class, we are a team. </a:t>
            </a:r>
          </a:p>
          <a:p>
            <a:pPr algn="ctr">
              <a:lnSpc>
                <a:spcPts val="5839"/>
              </a:lnSpc>
            </a:pPr>
            <a:r>
              <a:rPr lang="en-US" b="true" sz="4294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What do we do to be kind and support each other?</a:t>
            </a:r>
          </a:p>
          <a:p>
            <a:pPr algn="ctr">
              <a:lnSpc>
                <a:spcPts val="5839"/>
              </a:lnSpc>
            </a:pP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7901790" y="5643139"/>
            <a:ext cx="3467452" cy="2352088"/>
          </a:xfrm>
          <a:custGeom>
            <a:avLst/>
            <a:gdLst/>
            <a:ahLst/>
            <a:cxnLst/>
            <a:rect r="r" b="b" t="t" l="l"/>
            <a:pathLst>
              <a:path h="2352088" w="3467452">
                <a:moveTo>
                  <a:pt x="0" y="0"/>
                </a:moveTo>
                <a:lnTo>
                  <a:pt x="3467452" y="0"/>
                </a:lnTo>
                <a:lnTo>
                  <a:pt x="3467452" y="2352088"/>
                </a:lnTo>
                <a:lnTo>
                  <a:pt x="0" y="235208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E3C8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00490" y="261315"/>
            <a:ext cx="1583870" cy="767385"/>
          </a:xfrm>
          <a:custGeom>
            <a:avLst/>
            <a:gdLst/>
            <a:ahLst/>
            <a:cxnLst/>
            <a:rect r="r" b="b" t="t" l="l"/>
            <a:pathLst>
              <a:path h="767385" w="1583870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853242" y="5218797"/>
            <a:ext cx="1713523" cy="2032238"/>
          </a:xfrm>
          <a:custGeom>
            <a:avLst/>
            <a:gdLst/>
            <a:ahLst/>
            <a:cxnLst/>
            <a:rect r="r" b="b" t="t" l="l"/>
            <a:pathLst>
              <a:path h="2032238" w="1713523">
                <a:moveTo>
                  <a:pt x="0" y="0"/>
                </a:moveTo>
                <a:lnTo>
                  <a:pt x="1713523" y="0"/>
                </a:lnTo>
                <a:lnTo>
                  <a:pt x="1713523" y="2032238"/>
                </a:lnTo>
                <a:lnTo>
                  <a:pt x="0" y="20322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507714" y="2476538"/>
            <a:ext cx="13565827" cy="4370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39"/>
              </a:lnSpc>
            </a:pPr>
            <a:r>
              <a:rPr lang="en-US" sz="4294" b="true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In</a:t>
            </a:r>
            <a:r>
              <a:rPr lang="en-US" b="true" sz="4294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 groups, you are going to read some scenarios. Your task is to decide how you would respond with kindness.</a:t>
            </a:r>
          </a:p>
          <a:p>
            <a:pPr algn="ctr">
              <a:lnSpc>
                <a:spcPts val="5839"/>
              </a:lnSpc>
            </a:pPr>
          </a:p>
          <a:p>
            <a:pPr algn="ctr">
              <a:lnSpc>
                <a:spcPts val="5839"/>
              </a:lnSpc>
            </a:pPr>
            <a:r>
              <a:rPr lang="en-US" b="true" sz="4294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Let’s try some together…</a:t>
            </a:r>
          </a:p>
          <a:p>
            <a:pPr algn="ctr">
              <a:lnSpc>
                <a:spcPts val="5839"/>
              </a:lnSpc>
            </a:pP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9418787" y="-277371"/>
            <a:ext cx="13921241" cy="10211437"/>
            <a:chOff x="0" y="0"/>
            <a:chExt cx="4198620" cy="30797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-5483" y="-27"/>
              <a:ext cx="4207913" cy="3081047"/>
            </a:xfrm>
            <a:custGeom>
              <a:avLst/>
              <a:gdLst/>
              <a:ahLst/>
              <a:cxnLst/>
              <a:rect r="r" b="b" t="t" l="l"/>
              <a:pathLst>
                <a:path h="3081047" w="4207913">
                  <a:moveTo>
                    <a:pt x="4188863" y="1508787"/>
                  </a:moveTo>
                  <a:cubicBezTo>
                    <a:pt x="4192673" y="1506247"/>
                    <a:pt x="4196483" y="1504977"/>
                    <a:pt x="4199023" y="1501167"/>
                  </a:cubicBezTo>
                  <a:cubicBezTo>
                    <a:pt x="4201563" y="1498627"/>
                    <a:pt x="4206643" y="1494817"/>
                    <a:pt x="4206643" y="1491007"/>
                  </a:cubicBezTo>
                  <a:cubicBezTo>
                    <a:pt x="4206643" y="1488467"/>
                    <a:pt x="4201563" y="1484657"/>
                    <a:pt x="4199023" y="1482117"/>
                  </a:cubicBezTo>
                  <a:lnTo>
                    <a:pt x="4187593" y="1470687"/>
                  </a:lnTo>
                  <a:cubicBezTo>
                    <a:pt x="4190133" y="1468147"/>
                    <a:pt x="4195213" y="1466877"/>
                    <a:pt x="4195213" y="1463067"/>
                  </a:cubicBezTo>
                  <a:cubicBezTo>
                    <a:pt x="4197753" y="1452907"/>
                    <a:pt x="4201563" y="1442747"/>
                    <a:pt x="4201563" y="1432587"/>
                  </a:cubicBezTo>
                  <a:cubicBezTo>
                    <a:pt x="4201563" y="1427507"/>
                    <a:pt x="4192673" y="1423697"/>
                    <a:pt x="4187593" y="1417347"/>
                  </a:cubicBezTo>
                  <a:cubicBezTo>
                    <a:pt x="4192673" y="1417347"/>
                    <a:pt x="4195213" y="1417347"/>
                    <a:pt x="4199023" y="1416077"/>
                  </a:cubicBezTo>
                  <a:lnTo>
                    <a:pt x="4199023" y="1412267"/>
                  </a:lnTo>
                  <a:lnTo>
                    <a:pt x="4187593" y="1412267"/>
                  </a:lnTo>
                  <a:cubicBezTo>
                    <a:pt x="4179973" y="1407187"/>
                    <a:pt x="4172353" y="1397027"/>
                    <a:pt x="4169813" y="1398297"/>
                  </a:cubicBezTo>
                  <a:cubicBezTo>
                    <a:pt x="4155843" y="1405917"/>
                    <a:pt x="4155843" y="1395757"/>
                    <a:pt x="4153303" y="1388137"/>
                  </a:cubicBezTo>
                  <a:cubicBezTo>
                    <a:pt x="4148223" y="1389407"/>
                    <a:pt x="4143143" y="1390677"/>
                    <a:pt x="4139333" y="1389407"/>
                  </a:cubicBezTo>
                  <a:cubicBezTo>
                    <a:pt x="4130443" y="1388137"/>
                    <a:pt x="4121553" y="1384327"/>
                    <a:pt x="4112663" y="1384327"/>
                  </a:cubicBezTo>
                  <a:cubicBezTo>
                    <a:pt x="4101233" y="1383057"/>
                    <a:pt x="4088533" y="1383057"/>
                    <a:pt x="4075833" y="1381787"/>
                  </a:cubicBezTo>
                  <a:cubicBezTo>
                    <a:pt x="4056783" y="1379247"/>
                    <a:pt x="4037733" y="1376707"/>
                    <a:pt x="4018683" y="1374167"/>
                  </a:cubicBezTo>
                  <a:cubicBezTo>
                    <a:pt x="4017413" y="1374167"/>
                    <a:pt x="4014873" y="1376707"/>
                    <a:pt x="4013603" y="1376707"/>
                  </a:cubicBezTo>
                  <a:cubicBezTo>
                    <a:pt x="4003443" y="1375437"/>
                    <a:pt x="3993283" y="1374167"/>
                    <a:pt x="3984393" y="1371627"/>
                  </a:cubicBezTo>
                  <a:cubicBezTo>
                    <a:pt x="3981853" y="1370357"/>
                    <a:pt x="3980583" y="1364007"/>
                    <a:pt x="3980583" y="1361467"/>
                  </a:cubicBezTo>
                  <a:cubicBezTo>
                    <a:pt x="3994553" y="1351307"/>
                    <a:pt x="4008524" y="1341147"/>
                    <a:pt x="4017413" y="1334797"/>
                  </a:cubicBezTo>
                  <a:cubicBezTo>
                    <a:pt x="4027573" y="1333527"/>
                    <a:pt x="4033923" y="1332257"/>
                    <a:pt x="4042813" y="1332257"/>
                  </a:cubicBezTo>
                  <a:cubicBezTo>
                    <a:pt x="4035193" y="1322097"/>
                    <a:pt x="4030113" y="1317017"/>
                    <a:pt x="4023763" y="1309397"/>
                  </a:cubicBezTo>
                  <a:cubicBezTo>
                    <a:pt x="4019953" y="1310667"/>
                    <a:pt x="4016143" y="1311937"/>
                    <a:pt x="4009793" y="1314477"/>
                  </a:cubicBezTo>
                  <a:cubicBezTo>
                    <a:pt x="4009793" y="1308127"/>
                    <a:pt x="4009793" y="1301777"/>
                    <a:pt x="4011063" y="1301777"/>
                  </a:cubicBezTo>
                  <a:cubicBezTo>
                    <a:pt x="4016143" y="1300507"/>
                    <a:pt x="4023763" y="1299237"/>
                    <a:pt x="4027573" y="1301777"/>
                  </a:cubicBezTo>
                  <a:cubicBezTo>
                    <a:pt x="4032653" y="1305587"/>
                    <a:pt x="4035193" y="1311937"/>
                    <a:pt x="4040273" y="1319557"/>
                  </a:cubicBezTo>
                  <a:cubicBezTo>
                    <a:pt x="4042813" y="1319557"/>
                    <a:pt x="4047893" y="1320827"/>
                    <a:pt x="4052973" y="1320827"/>
                  </a:cubicBezTo>
                  <a:cubicBezTo>
                    <a:pt x="4051703" y="1304317"/>
                    <a:pt x="4051703" y="1304317"/>
                    <a:pt x="4037733" y="1280187"/>
                  </a:cubicBezTo>
                  <a:cubicBezTo>
                    <a:pt x="4055513" y="1280187"/>
                    <a:pt x="4060593" y="1275107"/>
                    <a:pt x="4056783" y="1257327"/>
                  </a:cubicBezTo>
                  <a:cubicBezTo>
                    <a:pt x="4068213" y="1256057"/>
                    <a:pt x="4080913" y="1254787"/>
                    <a:pt x="4092343" y="1254787"/>
                  </a:cubicBezTo>
                  <a:cubicBezTo>
                    <a:pt x="4091073" y="1252247"/>
                    <a:pt x="4088533" y="1247167"/>
                    <a:pt x="4087263" y="1243357"/>
                  </a:cubicBezTo>
                  <a:cubicBezTo>
                    <a:pt x="4092343" y="1244627"/>
                    <a:pt x="4096153" y="1245897"/>
                    <a:pt x="4098693" y="1247167"/>
                  </a:cubicBezTo>
                  <a:cubicBezTo>
                    <a:pt x="4099963" y="1240817"/>
                    <a:pt x="4099963" y="1234467"/>
                    <a:pt x="4101233" y="1229387"/>
                  </a:cubicBezTo>
                  <a:cubicBezTo>
                    <a:pt x="4102503" y="1223037"/>
                    <a:pt x="4103773" y="1215417"/>
                    <a:pt x="4105043" y="1209067"/>
                  </a:cubicBezTo>
                  <a:cubicBezTo>
                    <a:pt x="4105043" y="1206527"/>
                    <a:pt x="4103773" y="1202717"/>
                    <a:pt x="4105043" y="1198907"/>
                  </a:cubicBezTo>
                  <a:cubicBezTo>
                    <a:pt x="4108853" y="1188747"/>
                    <a:pt x="4110123" y="1173507"/>
                    <a:pt x="4106313" y="1165887"/>
                  </a:cubicBezTo>
                  <a:cubicBezTo>
                    <a:pt x="4108853" y="1163347"/>
                    <a:pt x="4110123" y="1159537"/>
                    <a:pt x="4110123" y="1156997"/>
                  </a:cubicBezTo>
                  <a:cubicBezTo>
                    <a:pt x="4110123" y="1146837"/>
                    <a:pt x="4110123" y="1135407"/>
                    <a:pt x="4108853" y="1125247"/>
                  </a:cubicBezTo>
                  <a:cubicBezTo>
                    <a:pt x="4107583" y="1115087"/>
                    <a:pt x="4106313" y="1106197"/>
                    <a:pt x="4105043" y="1096037"/>
                  </a:cubicBezTo>
                  <a:cubicBezTo>
                    <a:pt x="4103773" y="1093497"/>
                    <a:pt x="4103773" y="1090957"/>
                    <a:pt x="4105043" y="1087147"/>
                  </a:cubicBezTo>
                  <a:cubicBezTo>
                    <a:pt x="4108853" y="1076987"/>
                    <a:pt x="4111393" y="1066827"/>
                    <a:pt x="4103773" y="1056667"/>
                  </a:cubicBezTo>
                  <a:cubicBezTo>
                    <a:pt x="4101233" y="1054127"/>
                    <a:pt x="4102503" y="1047777"/>
                    <a:pt x="4103773" y="1043967"/>
                  </a:cubicBezTo>
                  <a:cubicBezTo>
                    <a:pt x="4107583" y="1029997"/>
                    <a:pt x="4099963" y="1018567"/>
                    <a:pt x="4085993" y="1016027"/>
                  </a:cubicBezTo>
                  <a:lnTo>
                    <a:pt x="4080913" y="1016027"/>
                  </a:lnTo>
                  <a:cubicBezTo>
                    <a:pt x="4082183" y="1012217"/>
                    <a:pt x="4083453" y="1010947"/>
                    <a:pt x="4084723" y="1008407"/>
                  </a:cubicBezTo>
                  <a:cubicBezTo>
                    <a:pt x="4080913" y="1007137"/>
                    <a:pt x="4077103" y="1007137"/>
                    <a:pt x="4074563" y="1004597"/>
                  </a:cubicBezTo>
                  <a:cubicBezTo>
                    <a:pt x="4072023" y="1003327"/>
                    <a:pt x="4070753" y="999517"/>
                    <a:pt x="4068213" y="998247"/>
                  </a:cubicBezTo>
                  <a:cubicBezTo>
                    <a:pt x="4058053" y="993167"/>
                    <a:pt x="4046623" y="988087"/>
                    <a:pt x="4035193" y="983007"/>
                  </a:cubicBezTo>
                  <a:cubicBezTo>
                    <a:pt x="4031383" y="981737"/>
                    <a:pt x="4026303" y="981737"/>
                    <a:pt x="4022493" y="981737"/>
                  </a:cubicBezTo>
                  <a:cubicBezTo>
                    <a:pt x="4019953" y="983007"/>
                    <a:pt x="4018683" y="977927"/>
                    <a:pt x="4016143" y="977927"/>
                  </a:cubicBezTo>
                  <a:cubicBezTo>
                    <a:pt x="3998363" y="974117"/>
                    <a:pt x="3980583" y="971577"/>
                    <a:pt x="3962803" y="966497"/>
                  </a:cubicBezTo>
                  <a:cubicBezTo>
                    <a:pt x="3948833" y="961417"/>
                    <a:pt x="3932323" y="971577"/>
                    <a:pt x="3918353" y="961417"/>
                  </a:cubicBezTo>
                  <a:cubicBezTo>
                    <a:pt x="3917083" y="960147"/>
                    <a:pt x="3914543" y="962687"/>
                    <a:pt x="3913273" y="962687"/>
                  </a:cubicBezTo>
                  <a:cubicBezTo>
                    <a:pt x="3901843" y="960147"/>
                    <a:pt x="3891683" y="966497"/>
                    <a:pt x="3880253" y="962687"/>
                  </a:cubicBezTo>
                  <a:cubicBezTo>
                    <a:pt x="3868823" y="958877"/>
                    <a:pt x="3856123" y="957607"/>
                    <a:pt x="3851043" y="946177"/>
                  </a:cubicBezTo>
                  <a:cubicBezTo>
                    <a:pt x="3845963" y="934747"/>
                    <a:pt x="3842153" y="923317"/>
                    <a:pt x="3842153" y="911887"/>
                  </a:cubicBezTo>
                  <a:cubicBezTo>
                    <a:pt x="3843423" y="897917"/>
                    <a:pt x="3849773" y="882677"/>
                    <a:pt x="3825643" y="885217"/>
                  </a:cubicBezTo>
                  <a:cubicBezTo>
                    <a:pt x="3826913" y="882677"/>
                    <a:pt x="3826913" y="880137"/>
                    <a:pt x="3828183" y="878867"/>
                  </a:cubicBezTo>
                  <a:cubicBezTo>
                    <a:pt x="3754523" y="871247"/>
                    <a:pt x="3680863" y="864897"/>
                    <a:pt x="3608473" y="857277"/>
                  </a:cubicBezTo>
                  <a:cubicBezTo>
                    <a:pt x="3605933" y="848387"/>
                    <a:pt x="3603393" y="838227"/>
                    <a:pt x="3600853" y="824257"/>
                  </a:cubicBezTo>
                  <a:cubicBezTo>
                    <a:pt x="3614823" y="839497"/>
                    <a:pt x="3627523" y="848387"/>
                    <a:pt x="3645303" y="847117"/>
                  </a:cubicBezTo>
                  <a:cubicBezTo>
                    <a:pt x="3646573" y="836957"/>
                    <a:pt x="3645303" y="829337"/>
                    <a:pt x="3635143" y="822987"/>
                  </a:cubicBezTo>
                  <a:cubicBezTo>
                    <a:pt x="3633873" y="821717"/>
                    <a:pt x="3632603" y="816637"/>
                    <a:pt x="3633873" y="814097"/>
                  </a:cubicBezTo>
                  <a:cubicBezTo>
                    <a:pt x="3638953" y="801397"/>
                    <a:pt x="3644033" y="789967"/>
                    <a:pt x="3647843" y="778537"/>
                  </a:cubicBezTo>
                  <a:cubicBezTo>
                    <a:pt x="3652923" y="782347"/>
                    <a:pt x="3656733" y="784887"/>
                    <a:pt x="3661813" y="787427"/>
                  </a:cubicBezTo>
                  <a:lnTo>
                    <a:pt x="3664353" y="784887"/>
                  </a:lnTo>
                  <a:lnTo>
                    <a:pt x="3649113" y="762027"/>
                  </a:lnTo>
                  <a:cubicBezTo>
                    <a:pt x="3659273" y="764567"/>
                    <a:pt x="3668163" y="765837"/>
                    <a:pt x="3679593" y="768377"/>
                  </a:cubicBezTo>
                  <a:cubicBezTo>
                    <a:pt x="3675783" y="760757"/>
                    <a:pt x="3671973" y="755677"/>
                    <a:pt x="3671973" y="755677"/>
                  </a:cubicBezTo>
                  <a:cubicBezTo>
                    <a:pt x="3678323" y="750597"/>
                    <a:pt x="3684673" y="745517"/>
                    <a:pt x="3693563" y="739167"/>
                  </a:cubicBezTo>
                  <a:cubicBezTo>
                    <a:pt x="3693563" y="737897"/>
                    <a:pt x="3694833" y="730277"/>
                    <a:pt x="3698643" y="729007"/>
                  </a:cubicBezTo>
                  <a:cubicBezTo>
                    <a:pt x="3706263" y="725197"/>
                    <a:pt x="3708803" y="731547"/>
                    <a:pt x="3711343" y="737897"/>
                  </a:cubicBezTo>
                  <a:cubicBezTo>
                    <a:pt x="3712613" y="741707"/>
                    <a:pt x="3720233" y="742977"/>
                    <a:pt x="3725313" y="744247"/>
                  </a:cubicBezTo>
                  <a:cubicBezTo>
                    <a:pt x="3730393" y="745517"/>
                    <a:pt x="3736743" y="745517"/>
                    <a:pt x="3743093" y="744247"/>
                  </a:cubicBezTo>
                  <a:cubicBezTo>
                    <a:pt x="3753253" y="744247"/>
                    <a:pt x="3763413" y="742977"/>
                    <a:pt x="3777383" y="741707"/>
                  </a:cubicBezTo>
                  <a:cubicBezTo>
                    <a:pt x="3767224" y="739167"/>
                    <a:pt x="3759603" y="736627"/>
                    <a:pt x="3753253" y="735357"/>
                  </a:cubicBezTo>
                  <a:cubicBezTo>
                    <a:pt x="3753253" y="734087"/>
                    <a:pt x="3753253" y="732817"/>
                    <a:pt x="3751983" y="731547"/>
                  </a:cubicBezTo>
                  <a:cubicBezTo>
                    <a:pt x="3762143" y="729007"/>
                    <a:pt x="3772303" y="726467"/>
                    <a:pt x="3781193" y="723927"/>
                  </a:cubicBezTo>
                  <a:cubicBezTo>
                    <a:pt x="3791353" y="726467"/>
                    <a:pt x="3800243" y="730277"/>
                    <a:pt x="3807863" y="732817"/>
                  </a:cubicBezTo>
                  <a:cubicBezTo>
                    <a:pt x="3810403" y="755677"/>
                    <a:pt x="3825643" y="736627"/>
                    <a:pt x="3834533" y="739167"/>
                  </a:cubicBezTo>
                  <a:cubicBezTo>
                    <a:pt x="3831993" y="734087"/>
                    <a:pt x="3828183" y="729007"/>
                    <a:pt x="3824374" y="722657"/>
                  </a:cubicBezTo>
                  <a:cubicBezTo>
                    <a:pt x="3840883" y="725197"/>
                    <a:pt x="3857394" y="725197"/>
                    <a:pt x="3868824" y="737897"/>
                  </a:cubicBezTo>
                  <a:cubicBezTo>
                    <a:pt x="3870094" y="739167"/>
                    <a:pt x="3875174" y="737897"/>
                    <a:pt x="3877714" y="736627"/>
                  </a:cubicBezTo>
                  <a:cubicBezTo>
                    <a:pt x="3881524" y="737897"/>
                    <a:pt x="3887874" y="740437"/>
                    <a:pt x="3890414" y="739167"/>
                  </a:cubicBezTo>
                  <a:cubicBezTo>
                    <a:pt x="3894224" y="735357"/>
                    <a:pt x="3894224" y="729007"/>
                    <a:pt x="3898034" y="721387"/>
                  </a:cubicBezTo>
                  <a:cubicBezTo>
                    <a:pt x="3906924" y="736627"/>
                    <a:pt x="3915814" y="727737"/>
                    <a:pt x="3924704" y="721387"/>
                  </a:cubicBezTo>
                  <a:cubicBezTo>
                    <a:pt x="3923434" y="725197"/>
                    <a:pt x="3923434" y="727737"/>
                    <a:pt x="3923434" y="727737"/>
                  </a:cubicBezTo>
                  <a:cubicBezTo>
                    <a:pt x="3931054" y="731547"/>
                    <a:pt x="3937404" y="734087"/>
                    <a:pt x="3946294" y="737897"/>
                  </a:cubicBezTo>
                  <a:cubicBezTo>
                    <a:pt x="3952644" y="735357"/>
                    <a:pt x="3960264" y="726467"/>
                    <a:pt x="3971694" y="735357"/>
                  </a:cubicBezTo>
                  <a:cubicBezTo>
                    <a:pt x="3972964" y="736627"/>
                    <a:pt x="3978044" y="734087"/>
                    <a:pt x="3981853" y="734087"/>
                  </a:cubicBezTo>
                  <a:cubicBezTo>
                    <a:pt x="3985663" y="732817"/>
                    <a:pt x="3988203" y="732817"/>
                    <a:pt x="3989474" y="731547"/>
                  </a:cubicBezTo>
                  <a:cubicBezTo>
                    <a:pt x="3992014" y="722657"/>
                    <a:pt x="3993283" y="715037"/>
                    <a:pt x="3997094" y="707417"/>
                  </a:cubicBezTo>
                  <a:cubicBezTo>
                    <a:pt x="4000904" y="699797"/>
                    <a:pt x="3999634" y="692177"/>
                    <a:pt x="3992014" y="689637"/>
                  </a:cubicBezTo>
                  <a:cubicBezTo>
                    <a:pt x="3989474" y="688367"/>
                    <a:pt x="3986934" y="688367"/>
                    <a:pt x="3985664" y="687097"/>
                  </a:cubicBezTo>
                  <a:cubicBezTo>
                    <a:pt x="3997094" y="675667"/>
                    <a:pt x="4007254" y="668047"/>
                    <a:pt x="4023764" y="673127"/>
                  </a:cubicBezTo>
                  <a:cubicBezTo>
                    <a:pt x="4027574" y="674397"/>
                    <a:pt x="4032654" y="669317"/>
                    <a:pt x="4039004" y="665507"/>
                  </a:cubicBezTo>
                  <a:cubicBezTo>
                    <a:pt x="4035194" y="661697"/>
                    <a:pt x="4032654" y="660427"/>
                    <a:pt x="4030114" y="659157"/>
                  </a:cubicBezTo>
                  <a:cubicBezTo>
                    <a:pt x="4040274" y="637567"/>
                    <a:pt x="4056784" y="651537"/>
                    <a:pt x="4072024" y="651537"/>
                  </a:cubicBezTo>
                  <a:cubicBezTo>
                    <a:pt x="4066944" y="647727"/>
                    <a:pt x="4064403" y="643917"/>
                    <a:pt x="4061864" y="642647"/>
                  </a:cubicBezTo>
                  <a:cubicBezTo>
                    <a:pt x="4069484" y="638837"/>
                    <a:pt x="4077104" y="636297"/>
                    <a:pt x="4083454" y="632487"/>
                  </a:cubicBezTo>
                  <a:cubicBezTo>
                    <a:pt x="4084724" y="627407"/>
                    <a:pt x="4083454" y="622327"/>
                    <a:pt x="4084724" y="619787"/>
                  </a:cubicBezTo>
                  <a:cubicBezTo>
                    <a:pt x="4091074" y="609627"/>
                    <a:pt x="4087264" y="602007"/>
                    <a:pt x="4077104" y="596927"/>
                  </a:cubicBezTo>
                  <a:cubicBezTo>
                    <a:pt x="4073294" y="594387"/>
                    <a:pt x="4069484" y="589307"/>
                    <a:pt x="4066944" y="585497"/>
                  </a:cubicBezTo>
                  <a:cubicBezTo>
                    <a:pt x="4070754" y="585497"/>
                    <a:pt x="4075834" y="584227"/>
                    <a:pt x="4080914" y="584227"/>
                  </a:cubicBezTo>
                  <a:lnTo>
                    <a:pt x="4080914" y="568987"/>
                  </a:lnTo>
                  <a:cubicBezTo>
                    <a:pt x="4083454" y="568987"/>
                    <a:pt x="4085994" y="568987"/>
                    <a:pt x="4088534" y="570257"/>
                  </a:cubicBezTo>
                  <a:cubicBezTo>
                    <a:pt x="4089804" y="555017"/>
                    <a:pt x="4091074" y="539777"/>
                    <a:pt x="4093614" y="523267"/>
                  </a:cubicBezTo>
                  <a:cubicBezTo>
                    <a:pt x="4079644" y="515647"/>
                    <a:pt x="4087264" y="506757"/>
                    <a:pt x="4094884" y="495327"/>
                  </a:cubicBezTo>
                  <a:cubicBezTo>
                    <a:pt x="4094884" y="495327"/>
                    <a:pt x="4092344" y="494057"/>
                    <a:pt x="4089804" y="494057"/>
                  </a:cubicBezTo>
                  <a:cubicBezTo>
                    <a:pt x="4091074" y="488977"/>
                    <a:pt x="4093614" y="483897"/>
                    <a:pt x="4094884" y="478817"/>
                  </a:cubicBezTo>
                  <a:cubicBezTo>
                    <a:pt x="4097424" y="468657"/>
                    <a:pt x="4093614" y="467387"/>
                    <a:pt x="4082184" y="472467"/>
                  </a:cubicBezTo>
                  <a:cubicBezTo>
                    <a:pt x="4080914" y="469927"/>
                    <a:pt x="4079644" y="466117"/>
                    <a:pt x="4077104" y="463577"/>
                  </a:cubicBezTo>
                  <a:cubicBezTo>
                    <a:pt x="4075834" y="464847"/>
                    <a:pt x="4075834" y="466117"/>
                    <a:pt x="4074564" y="467387"/>
                  </a:cubicBezTo>
                  <a:cubicBezTo>
                    <a:pt x="4069484" y="466117"/>
                    <a:pt x="4065674" y="463577"/>
                    <a:pt x="4060594" y="462307"/>
                  </a:cubicBezTo>
                  <a:cubicBezTo>
                    <a:pt x="4035194" y="452147"/>
                    <a:pt x="4008524" y="454687"/>
                    <a:pt x="3983124" y="453417"/>
                  </a:cubicBezTo>
                  <a:cubicBezTo>
                    <a:pt x="3979314" y="453417"/>
                    <a:pt x="3974234" y="457227"/>
                    <a:pt x="3970424" y="457227"/>
                  </a:cubicBezTo>
                  <a:cubicBezTo>
                    <a:pt x="3955184" y="455957"/>
                    <a:pt x="3941214" y="450877"/>
                    <a:pt x="3927244" y="449607"/>
                  </a:cubicBezTo>
                  <a:cubicBezTo>
                    <a:pt x="3908194" y="448337"/>
                    <a:pt x="3889144" y="448337"/>
                    <a:pt x="3870094" y="448337"/>
                  </a:cubicBezTo>
                  <a:cubicBezTo>
                    <a:pt x="3856124" y="448337"/>
                    <a:pt x="3853584" y="440717"/>
                    <a:pt x="3854854" y="430557"/>
                  </a:cubicBezTo>
                  <a:cubicBezTo>
                    <a:pt x="3859934" y="426747"/>
                    <a:pt x="3865014" y="419127"/>
                    <a:pt x="3865014" y="417857"/>
                  </a:cubicBezTo>
                  <a:cubicBezTo>
                    <a:pt x="3848504" y="405157"/>
                    <a:pt x="3863744" y="396267"/>
                    <a:pt x="3867554" y="386107"/>
                  </a:cubicBezTo>
                  <a:cubicBezTo>
                    <a:pt x="3866284" y="360707"/>
                    <a:pt x="3865014" y="335307"/>
                    <a:pt x="3863744" y="308637"/>
                  </a:cubicBezTo>
                  <a:cubicBezTo>
                    <a:pt x="3866284" y="307367"/>
                    <a:pt x="3871364" y="306097"/>
                    <a:pt x="3875174" y="304827"/>
                  </a:cubicBezTo>
                  <a:cubicBezTo>
                    <a:pt x="3873904" y="301017"/>
                    <a:pt x="3871364" y="297207"/>
                    <a:pt x="3871364" y="293397"/>
                  </a:cubicBezTo>
                  <a:cubicBezTo>
                    <a:pt x="3875174" y="278157"/>
                    <a:pt x="3876444" y="262917"/>
                    <a:pt x="3859934" y="251487"/>
                  </a:cubicBezTo>
                  <a:cubicBezTo>
                    <a:pt x="3867554" y="246407"/>
                    <a:pt x="3873904" y="242597"/>
                    <a:pt x="3881524" y="237517"/>
                  </a:cubicBezTo>
                  <a:cubicBezTo>
                    <a:pt x="3880254" y="236247"/>
                    <a:pt x="3878984" y="233707"/>
                    <a:pt x="3878984" y="232437"/>
                  </a:cubicBezTo>
                  <a:cubicBezTo>
                    <a:pt x="3878984" y="231167"/>
                    <a:pt x="3877714" y="231167"/>
                    <a:pt x="3876444" y="231167"/>
                  </a:cubicBezTo>
                  <a:cubicBezTo>
                    <a:pt x="3863744" y="231167"/>
                    <a:pt x="3858664" y="228627"/>
                    <a:pt x="3857394" y="215927"/>
                  </a:cubicBezTo>
                  <a:cubicBezTo>
                    <a:pt x="3857394" y="213387"/>
                    <a:pt x="3857394" y="209577"/>
                    <a:pt x="3859934" y="207037"/>
                  </a:cubicBezTo>
                  <a:cubicBezTo>
                    <a:pt x="3865014" y="203227"/>
                    <a:pt x="3870094" y="199417"/>
                    <a:pt x="3876444" y="196877"/>
                  </a:cubicBezTo>
                  <a:cubicBezTo>
                    <a:pt x="3878984" y="195607"/>
                    <a:pt x="3884064" y="196877"/>
                    <a:pt x="3886604" y="198147"/>
                  </a:cubicBezTo>
                  <a:cubicBezTo>
                    <a:pt x="3900574" y="205767"/>
                    <a:pt x="3901844" y="205767"/>
                    <a:pt x="3904384" y="189257"/>
                  </a:cubicBezTo>
                  <a:cubicBezTo>
                    <a:pt x="3906924" y="190527"/>
                    <a:pt x="3909464" y="191797"/>
                    <a:pt x="3913274" y="193067"/>
                  </a:cubicBezTo>
                  <a:cubicBezTo>
                    <a:pt x="3912004" y="187987"/>
                    <a:pt x="3912004" y="184177"/>
                    <a:pt x="3909464" y="180367"/>
                  </a:cubicBezTo>
                  <a:cubicBezTo>
                    <a:pt x="3909464" y="179097"/>
                    <a:pt x="3906924" y="177827"/>
                    <a:pt x="3904384" y="176557"/>
                  </a:cubicBezTo>
                  <a:cubicBezTo>
                    <a:pt x="3906924" y="175287"/>
                    <a:pt x="3909464" y="172747"/>
                    <a:pt x="3912004" y="174017"/>
                  </a:cubicBezTo>
                  <a:cubicBezTo>
                    <a:pt x="3924704" y="177827"/>
                    <a:pt x="3932324" y="168937"/>
                    <a:pt x="3941214" y="163857"/>
                  </a:cubicBezTo>
                  <a:cubicBezTo>
                    <a:pt x="3933594" y="153697"/>
                    <a:pt x="3925974" y="144807"/>
                    <a:pt x="3919624" y="134647"/>
                  </a:cubicBezTo>
                  <a:cubicBezTo>
                    <a:pt x="3929784" y="129567"/>
                    <a:pt x="3937404" y="127027"/>
                    <a:pt x="3945024" y="123217"/>
                  </a:cubicBezTo>
                  <a:cubicBezTo>
                    <a:pt x="3928514" y="95277"/>
                    <a:pt x="3928514" y="95277"/>
                    <a:pt x="3939944" y="83847"/>
                  </a:cubicBezTo>
                  <a:cubicBezTo>
                    <a:pt x="3939944" y="82577"/>
                    <a:pt x="3938674" y="81307"/>
                    <a:pt x="3938674" y="80037"/>
                  </a:cubicBezTo>
                  <a:cubicBezTo>
                    <a:pt x="3934864" y="81307"/>
                    <a:pt x="3929784" y="82577"/>
                    <a:pt x="3925974" y="85117"/>
                  </a:cubicBezTo>
                  <a:lnTo>
                    <a:pt x="3924704" y="83847"/>
                  </a:lnTo>
                  <a:cubicBezTo>
                    <a:pt x="3929784" y="78767"/>
                    <a:pt x="3934864" y="74957"/>
                    <a:pt x="3939944" y="69877"/>
                  </a:cubicBezTo>
                  <a:cubicBezTo>
                    <a:pt x="3939944" y="66067"/>
                    <a:pt x="3942484" y="57177"/>
                    <a:pt x="3939944" y="54637"/>
                  </a:cubicBezTo>
                  <a:cubicBezTo>
                    <a:pt x="3929784" y="45747"/>
                    <a:pt x="3941214" y="36857"/>
                    <a:pt x="3938674" y="27967"/>
                  </a:cubicBezTo>
                  <a:cubicBezTo>
                    <a:pt x="3937404" y="25427"/>
                    <a:pt x="3938674" y="19077"/>
                    <a:pt x="3937404" y="19077"/>
                  </a:cubicBezTo>
                  <a:cubicBezTo>
                    <a:pt x="3929784" y="15267"/>
                    <a:pt x="3920894" y="8917"/>
                    <a:pt x="3912004" y="8917"/>
                  </a:cubicBezTo>
                  <a:cubicBezTo>
                    <a:pt x="3891684" y="7647"/>
                    <a:pt x="3871364" y="10187"/>
                    <a:pt x="3851044" y="10187"/>
                  </a:cubicBezTo>
                  <a:lnTo>
                    <a:pt x="3786274" y="10187"/>
                  </a:lnTo>
                  <a:cubicBezTo>
                    <a:pt x="3771034" y="10187"/>
                    <a:pt x="3758334" y="6377"/>
                    <a:pt x="3743094" y="2567"/>
                  </a:cubicBezTo>
                  <a:cubicBezTo>
                    <a:pt x="3725314" y="-2513"/>
                    <a:pt x="3706264" y="1297"/>
                    <a:pt x="3687214" y="2567"/>
                  </a:cubicBezTo>
                  <a:cubicBezTo>
                    <a:pt x="3646574" y="3837"/>
                    <a:pt x="3605934" y="3837"/>
                    <a:pt x="3565294" y="5107"/>
                  </a:cubicBezTo>
                  <a:cubicBezTo>
                    <a:pt x="3546244" y="5107"/>
                    <a:pt x="3525924" y="7647"/>
                    <a:pt x="3506874" y="8917"/>
                  </a:cubicBezTo>
                  <a:cubicBezTo>
                    <a:pt x="3482744" y="10187"/>
                    <a:pt x="3458614" y="8917"/>
                    <a:pt x="3434484" y="10187"/>
                  </a:cubicBezTo>
                  <a:cubicBezTo>
                    <a:pt x="3409084" y="11457"/>
                    <a:pt x="3383684" y="13997"/>
                    <a:pt x="3358284" y="15267"/>
                  </a:cubicBezTo>
                  <a:cubicBezTo>
                    <a:pt x="3327804" y="16537"/>
                    <a:pt x="3297324" y="16537"/>
                    <a:pt x="3266844" y="17807"/>
                  </a:cubicBezTo>
                  <a:lnTo>
                    <a:pt x="3171594" y="21617"/>
                  </a:lnTo>
                  <a:cubicBezTo>
                    <a:pt x="3142384" y="22887"/>
                    <a:pt x="3114444" y="22887"/>
                    <a:pt x="3085234" y="22887"/>
                  </a:cubicBezTo>
                  <a:cubicBezTo>
                    <a:pt x="3063644" y="22887"/>
                    <a:pt x="3040784" y="24157"/>
                    <a:pt x="3019194" y="25427"/>
                  </a:cubicBezTo>
                  <a:lnTo>
                    <a:pt x="2954424" y="29237"/>
                  </a:lnTo>
                  <a:cubicBezTo>
                    <a:pt x="2939184" y="30507"/>
                    <a:pt x="2923944" y="30507"/>
                    <a:pt x="2907434" y="31777"/>
                  </a:cubicBezTo>
                  <a:cubicBezTo>
                    <a:pt x="2882034" y="33047"/>
                    <a:pt x="2856634" y="33047"/>
                    <a:pt x="2831234" y="34317"/>
                  </a:cubicBezTo>
                  <a:cubicBezTo>
                    <a:pt x="2802024" y="35587"/>
                    <a:pt x="2774084" y="38127"/>
                    <a:pt x="2746144" y="39397"/>
                  </a:cubicBezTo>
                  <a:cubicBezTo>
                    <a:pt x="2716934" y="41937"/>
                    <a:pt x="2688994" y="44477"/>
                    <a:pt x="2659784" y="47017"/>
                  </a:cubicBezTo>
                  <a:cubicBezTo>
                    <a:pt x="2648354" y="48287"/>
                    <a:pt x="2636924" y="48287"/>
                    <a:pt x="2624224" y="49557"/>
                  </a:cubicBezTo>
                  <a:lnTo>
                    <a:pt x="2587394" y="49557"/>
                  </a:lnTo>
                  <a:cubicBezTo>
                    <a:pt x="2545484" y="52097"/>
                    <a:pt x="2504844" y="55907"/>
                    <a:pt x="2462934" y="58447"/>
                  </a:cubicBezTo>
                  <a:cubicBezTo>
                    <a:pt x="2437534" y="59717"/>
                    <a:pt x="2410864" y="60987"/>
                    <a:pt x="2385464" y="63527"/>
                  </a:cubicBezTo>
                  <a:cubicBezTo>
                    <a:pt x="2370224" y="64797"/>
                    <a:pt x="2353714" y="67337"/>
                    <a:pt x="2338474" y="68607"/>
                  </a:cubicBezTo>
                  <a:lnTo>
                    <a:pt x="2235603" y="76227"/>
                  </a:lnTo>
                  <a:cubicBezTo>
                    <a:pt x="2214014" y="77497"/>
                    <a:pt x="2193693" y="82577"/>
                    <a:pt x="2173374" y="83847"/>
                  </a:cubicBezTo>
                  <a:cubicBezTo>
                    <a:pt x="2141624" y="86387"/>
                    <a:pt x="2108603" y="87657"/>
                    <a:pt x="2076853" y="90197"/>
                  </a:cubicBezTo>
                  <a:cubicBezTo>
                    <a:pt x="2069233" y="90197"/>
                    <a:pt x="2060343" y="91467"/>
                    <a:pt x="2052724" y="91467"/>
                  </a:cubicBezTo>
                  <a:cubicBezTo>
                    <a:pt x="2024784" y="94007"/>
                    <a:pt x="1998114" y="96547"/>
                    <a:pt x="1970174" y="99087"/>
                  </a:cubicBezTo>
                  <a:cubicBezTo>
                    <a:pt x="1954934" y="100357"/>
                    <a:pt x="1938424" y="102897"/>
                    <a:pt x="1923184" y="104167"/>
                  </a:cubicBezTo>
                  <a:cubicBezTo>
                    <a:pt x="1904134" y="105437"/>
                    <a:pt x="1885084" y="106707"/>
                    <a:pt x="1867304" y="107977"/>
                  </a:cubicBezTo>
                  <a:cubicBezTo>
                    <a:pt x="1831744" y="111787"/>
                    <a:pt x="1794914" y="115597"/>
                    <a:pt x="1759354" y="119407"/>
                  </a:cubicBezTo>
                  <a:cubicBezTo>
                    <a:pt x="1753004" y="120677"/>
                    <a:pt x="1747924" y="124487"/>
                    <a:pt x="1741574" y="124487"/>
                  </a:cubicBezTo>
                  <a:cubicBezTo>
                    <a:pt x="1712364" y="127027"/>
                    <a:pt x="1683154" y="127027"/>
                    <a:pt x="1655214" y="130837"/>
                  </a:cubicBezTo>
                  <a:cubicBezTo>
                    <a:pt x="1639974" y="133377"/>
                    <a:pt x="1623464" y="127027"/>
                    <a:pt x="1609494" y="139727"/>
                  </a:cubicBezTo>
                  <a:cubicBezTo>
                    <a:pt x="1604414" y="143537"/>
                    <a:pt x="1590444" y="137187"/>
                    <a:pt x="1581554" y="138457"/>
                  </a:cubicBezTo>
                  <a:cubicBezTo>
                    <a:pt x="1545994" y="142267"/>
                    <a:pt x="1510434" y="147347"/>
                    <a:pt x="1476144" y="151157"/>
                  </a:cubicBezTo>
                  <a:cubicBezTo>
                    <a:pt x="1448204" y="154967"/>
                    <a:pt x="1421534" y="157507"/>
                    <a:pt x="1393594" y="161317"/>
                  </a:cubicBezTo>
                  <a:cubicBezTo>
                    <a:pt x="1383434" y="162587"/>
                    <a:pt x="1373274" y="166397"/>
                    <a:pt x="1364384" y="167667"/>
                  </a:cubicBezTo>
                  <a:cubicBezTo>
                    <a:pt x="1338984" y="170207"/>
                    <a:pt x="1313584" y="172747"/>
                    <a:pt x="1289454" y="175287"/>
                  </a:cubicBezTo>
                  <a:cubicBezTo>
                    <a:pt x="1289454" y="180367"/>
                    <a:pt x="1289454" y="182907"/>
                    <a:pt x="1288184" y="185447"/>
                  </a:cubicBezTo>
                  <a:cubicBezTo>
                    <a:pt x="1285644" y="182907"/>
                    <a:pt x="1283104" y="179097"/>
                    <a:pt x="1280564" y="174017"/>
                  </a:cubicBezTo>
                  <a:cubicBezTo>
                    <a:pt x="1275484" y="187987"/>
                    <a:pt x="1265324" y="179097"/>
                    <a:pt x="1257704" y="180367"/>
                  </a:cubicBezTo>
                  <a:cubicBezTo>
                    <a:pt x="1243734" y="182907"/>
                    <a:pt x="1228494" y="186717"/>
                    <a:pt x="1214524" y="187987"/>
                  </a:cubicBezTo>
                  <a:cubicBezTo>
                    <a:pt x="1189124" y="191797"/>
                    <a:pt x="1163724" y="194337"/>
                    <a:pt x="1138324" y="196877"/>
                  </a:cubicBezTo>
                  <a:cubicBezTo>
                    <a:pt x="1116734" y="199417"/>
                    <a:pt x="1095144" y="204497"/>
                    <a:pt x="1073554" y="208307"/>
                  </a:cubicBezTo>
                  <a:cubicBezTo>
                    <a:pt x="1036724" y="214657"/>
                    <a:pt x="998624" y="218467"/>
                    <a:pt x="961794" y="224817"/>
                  </a:cubicBezTo>
                  <a:cubicBezTo>
                    <a:pt x="936394" y="228627"/>
                    <a:pt x="910994" y="234977"/>
                    <a:pt x="884324" y="238787"/>
                  </a:cubicBezTo>
                  <a:cubicBezTo>
                    <a:pt x="857654" y="243867"/>
                    <a:pt x="829714" y="247677"/>
                    <a:pt x="803044" y="252757"/>
                  </a:cubicBezTo>
                  <a:cubicBezTo>
                    <a:pt x="783994" y="256567"/>
                    <a:pt x="764944" y="261647"/>
                    <a:pt x="745894" y="265457"/>
                  </a:cubicBezTo>
                  <a:cubicBezTo>
                    <a:pt x="707794" y="271807"/>
                    <a:pt x="668424" y="278157"/>
                    <a:pt x="630324" y="284507"/>
                  </a:cubicBezTo>
                  <a:cubicBezTo>
                    <a:pt x="616354" y="287047"/>
                    <a:pt x="603654" y="292127"/>
                    <a:pt x="589684" y="294667"/>
                  </a:cubicBezTo>
                  <a:cubicBezTo>
                    <a:pt x="565554" y="299747"/>
                    <a:pt x="541424" y="302287"/>
                    <a:pt x="517294" y="307367"/>
                  </a:cubicBezTo>
                  <a:cubicBezTo>
                    <a:pt x="499514" y="311177"/>
                    <a:pt x="483004" y="317527"/>
                    <a:pt x="466494" y="320067"/>
                  </a:cubicBezTo>
                  <a:cubicBezTo>
                    <a:pt x="430934" y="327687"/>
                    <a:pt x="395374" y="332767"/>
                    <a:pt x="359814" y="339117"/>
                  </a:cubicBezTo>
                  <a:cubicBezTo>
                    <a:pt x="344574" y="341657"/>
                    <a:pt x="329334" y="346737"/>
                    <a:pt x="314094" y="350547"/>
                  </a:cubicBezTo>
                  <a:cubicBezTo>
                    <a:pt x="289964" y="356897"/>
                    <a:pt x="264564" y="361977"/>
                    <a:pt x="240434" y="368327"/>
                  </a:cubicBezTo>
                  <a:cubicBezTo>
                    <a:pt x="234084" y="369597"/>
                    <a:pt x="227734" y="373407"/>
                    <a:pt x="220114" y="374677"/>
                  </a:cubicBezTo>
                  <a:cubicBezTo>
                    <a:pt x="212494" y="375947"/>
                    <a:pt x="204874" y="375947"/>
                    <a:pt x="197254" y="377217"/>
                  </a:cubicBezTo>
                  <a:cubicBezTo>
                    <a:pt x="182014" y="381027"/>
                    <a:pt x="166774" y="384837"/>
                    <a:pt x="152804" y="388647"/>
                  </a:cubicBezTo>
                  <a:cubicBezTo>
                    <a:pt x="122324" y="396267"/>
                    <a:pt x="107084" y="398807"/>
                    <a:pt x="93114" y="406427"/>
                  </a:cubicBezTo>
                  <a:cubicBezTo>
                    <a:pt x="80414" y="412777"/>
                    <a:pt x="62634" y="411507"/>
                    <a:pt x="57554" y="431827"/>
                  </a:cubicBezTo>
                  <a:cubicBezTo>
                    <a:pt x="55014" y="438177"/>
                    <a:pt x="48664" y="441987"/>
                    <a:pt x="60094" y="444527"/>
                  </a:cubicBezTo>
                  <a:cubicBezTo>
                    <a:pt x="61364" y="444527"/>
                    <a:pt x="63904" y="448337"/>
                    <a:pt x="62634" y="449607"/>
                  </a:cubicBezTo>
                  <a:cubicBezTo>
                    <a:pt x="60094" y="457227"/>
                    <a:pt x="57554" y="464847"/>
                    <a:pt x="55014" y="475007"/>
                  </a:cubicBezTo>
                  <a:cubicBezTo>
                    <a:pt x="55014" y="475007"/>
                    <a:pt x="57554" y="476277"/>
                    <a:pt x="60094" y="478817"/>
                  </a:cubicBezTo>
                  <a:cubicBezTo>
                    <a:pt x="52474" y="486437"/>
                    <a:pt x="52474" y="514377"/>
                    <a:pt x="57554" y="523267"/>
                  </a:cubicBezTo>
                  <a:cubicBezTo>
                    <a:pt x="60094" y="528347"/>
                    <a:pt x="61364" y="534697"/>
                    <a:pt x="62634" y="541047"/>
                  </a:cubicBezTo>
                  <a:cubicBezTo>
                    <a:pt x="47394" y="544857"/>
                    <a:pt x="65174" y="553747"/>
                    <a:pt x="60094" y="558827"/>
                  </a:cubicBezTo>
                  <a:cubicBezTo>
                    <a:pt x="62634" y="558827"/>
                    <a:pt x="65174" y="558827"/>
                    <a:pt x="68984" y="560097"/>
                  </a:cubicBezTo>
                  <a:cubicBezTo>
                    <a:pt x="66444" y="563907"/>
                    <a:pt x="63904" y="566447"/>
                    <a:pt x="62634" y="567717"/>
                  </a:cubicBezTo>
                  <a:cubicBezTo>
                    <a:pt x="65174" y="570257"/>
                    <a:pt x="68984" y="571527"/>
                    <a:pt x="71524" y="574067"/>
                  </a:cubicBezTo>
                  <a:cubicBezTo>
                    <a:pt x="57554" y="593117"/>
                    <a:pt x="57554" y="602007"/>
                    <a:pt x="74064" y="618517"/>
                  </a:cubicBezTo>
                  <a:cubicBezTo>
                    <a:pt x="75334" y="619787"/>
                    <a:pt x="77874" y="622327"/>
                    <a:pt x="77874" y="623597"/>
                  </a:cubicBezTo>
                  <a:cubicBezTo>
                    <a:pt x="74064" y="637567"/>
                    <a:pt x="75334" y="650267"/>
                    <a:pt x="84224" y="661697"/>
                  </a:cubicBezTo>
                  <a:cubicBezTo>
                    <a:pt x="84224" y="661697"/>
                    <a:pt x="82954" y="665507"/>
                    <a:pt x="80414" y="668047"/>
                  </a:cubicBezTo>
                  <a:cubicBezTo>
                    <a:pt x="84224" y="666777"/>
                    <a:pt x="86764" y="665507"/>
                    <a:pt x="89304" y="665507"/>
                  </a:cubicBezTo>
                  <a:lnTo>
                    <a:pt x="85494" y="688367"/>
                  </a:lnTo>
                  <a:lnTo>
                    <a:pt x="99464" y="688367"/>
                  </a:lnTo>
                  <a:cubicBezTo>
                    <a:pt x="103274" y="693447"/>
                    <a:pt x="107084" y="697257"/>
                    <a:pt x="107084" y="698527"/>
                  </a:cubicBezTo>
                  <a:cubicBezTo>
                    <a:pt x="110894" y="694717"/>
                    <a:pt x="113434" y="693447"/>
                    <a:pt x="114704" y="692177"/>
                  </a:cubicBezTo>
                  <a:cubicBezTo>
                    <a:pt x="121054" y="702337"/>
                    <a:pt x="126134" y="709957"/>
                    <a:pt x="129944" y="717577"/>
                  </a:cubicBezTo>
                  <a:cubicBezTo>
                    <a:pt x="128674" y="726467"/>
                    <a:pt x="126134" y="734087"/>
                    <a:pt x="124864" y="739167"/>
                  </a:cubicBezTo>
                  <a:cubicBezTo>
                    <a:pt x="118514" y="739167"/>
                    <a:pt x="112164" y="737897"/>
                    <a:pt x="108354" y="740437"/>
                  </a:cubicBezTo>
                  <a:cubicBezTo>
                    <a:pt x="104544" y="742977"/>
                    <a:pt x="104544" y="749327"/>
                    <a:pt x="102004" y="753137"/>
                  </a:cubicBezTo>
                  <a:cubicBezTo>
                    <a:pt x="102004" y="754407"/>
                    <a:pt x="110894" y="770917"/>
                    <a:pt x="109624" y="772187"/>
                  </a:cubicBezTo>
                  <a:cubicBezTo>
                    <a:pt x="108354" y="781077"/>
                    <a:pt x="105814" y="789967"/>
                    <a:pt x="104544" y="800127"/>
                  </a:cubicBezTo>
                  <a:cubicBezTo>
                    <a:pt x="109624" y="803937"/>
                    <a:pt x="115974" y="809017"/>
                    <a:pt x="121054" y="812827"/>
                  </a:cubicBezTo>
                  <a:cubicBezTo>
                    <a:pt x="112164" y="817907"/>
                    <a:pt x="105814" y="822987"/>
                    <a:pt x="99464" y="826797"/>
                  </a:cubicBezTo>
                  <a:cubicBezTo>
                    <a:pt x="102004" y="828067"/>
                    <a:pt x="103274" y="829337"/>
                    <a:pt x="105814" y="830607"/>
                  </a:cubicBezTo>
                  <a:cubicBezTo>
                    <a:pt x="107084" y="835687"/>
                    <a:pt x="109624" y="840767"/>
                    <a:pt x="109624" y="845847"/>
                  </a:cubicBezTo>
                  <a:cubicBezTo>
                    <a:pt x="109624" y="850927"/>
                    <a:pt x="105814" y="859817"/>
                    <a:pt x="108354" y="861087"/>
                  </a:cubicBezTo>
                  <a:cubicBezTo>
                    <a:pt x="119784" y="867437"/>
                    <a:pt x="113434" y="886487"/>
                    <a:pt x="128674" y="889027"/>
                  </a:cubicBezTo>
                  <a:cubicBezTo>
                    <a:pt x="129944" y="889027"/>
                    <a:pt x="129944" y="891567"/>
                    <a:pt x="132484" y="894107"/>
                  </a:cubicBezTo>
                  <a:cubicBezTo>
                    <a:pt x="128674" y="894107"/>
                    <a:pt x="126134" y="894107"/>
                    <a:pt x="121054" y="895377"/>
                  </a:cubicBezTo>
                  <a:cubicBezTo>
                    <a:pt x="135024" y="905537"/>
                    <a:pt x="131214" y="914427"/>
                    <a:pt x="126134" y="922047"/>
                  </a:cubicBezTo>
                  <a:cubicBezTo>
                    <a:pt x="121054" y="923317"/>
                    <a:pt x="117244" y="924587"/>
                    <a:pt x="113434" y="925857"/>
                  </a:cubicBezTo>
                  <a:cubicBezTo>
                    <a:pt x="114704" y="928397"/>
                    <a:pt x="114704" y="929667"/>
                    <a:pt x="115974" y="932207"/>
                  </a:cubicBezTo>
                  <a:cubicBezTo>
                    <a:pt x="117244" y="933477"/>
                    <a:pt x="123594" y="949987"/>
                    <a:pt x="123594" y="952527"/>
                  </a:cubicBezTo>
                  <a:cubicBezTo>
                    <a:pt x="121054" y="958877"/>
                    <a:pt x="119784" y="965227"/>
                    <a:pt x="118514" y="971577"/>
                  </a:cubicBezTo>
                  <a:cubicBezTo>
                    <a:pt x="126134" y="971577"/>
                    <a:pt x="132484" y="972847"/>
                    <a:pt x="135024" y="972847"/>
                  </a:cubicBezTo>
                  <a:cubicBezTo>
                    <a:pt x="132484" y="974117"/>
                    <a:pt x="128674" y="976657"/>
                    <a:pt x="126134" y="977927"/>
                  </a:cubicBezTo>
                  <a:cubicBezTo>
                    <a:pt x="127404" y="980467"/>
                    <a:pt x="128674" y="983007"/>
                    <a:pt x="131214" y="984277"/>
                  </a:cubicBezTo>
                  <a:cubicBezTo>
                    <a:pt x="141374" y="983007"/>
                    <a:pt x="151534" y="981737"/>
                    <a:pt x="162964" y="980467"/>
                  </a:cubicBezTo>
                  <a:cubicBezTo>
                    <a:pt x="161694" y="986817"/>
                    <a:pt x="160424" y="991897"/>
                    <a:pt x="157884" y="996977"/>
                  </a:cubicBezTo>
                  <a:cubicBezTo>
                    <a:pt x="164234" y="996977"/>
                    <a:pt x="171854" y="998247"/>
                    <a:pt x="178204" y="998247"/>
                  </a:cubicBezTo>
                  <a:lnTo>
                    <a:pt x="178204" y="1004597"/>
                  </a:lnTo>
                  <a:cubicBezTo>
                    <a:pt x="169314" y="1005867"/>
                    <a:pt x="160424" y="1008407"/>
                    <a:pt x="152804" y="1009677"/>
                  </a:cubicBezTo>
                  <a:cubicBezTo>
                    <a:pt x="184554" y="1024917"/>
                    <a:pt x="213764" y="1010947"/>
                    <a:pt x="248054" y="1005867"/>
                  </a:cubicBezTo>
                  <a:cubicBezTo>
                    <a:pt x="254404" y="1012217"/>
                    <a:pt x="260754" y="1007137"/>
                    <a:pt x="265834" y="996977"/>
                  </a:cubicBezTo>
                  <a:cubicBezTo>
                    <a:pt x="272184" y="1005867"/>
                    <a:pt x="277264" y="1003327"/>
                    <a:pt x="289964" y="985547"/>
                  </a:cubicBezTo>
                  <a:cubicBezTo>
                    <a:pt x="291234" y="985547"/>
                    <a:pt x="292504" y="986817"/>
                    <a:pt x="293774" y="986817"/>
                  </a:cubicBezTo>
                  <a:cubicBezTo>
                    <a:pt x="292504" y="991897"/>
                    <a:pt x="289964" y="995707"/>
                    <a:pt x="288694" y="1000787"/>
                  </a:cubicBezTo>
                  <a:cubicBezTo>
                    <a:pt x="296314" y="998247"/>
                    <a:pt x="302664" y="996977"/>
                    <a:pt x="310284" y="994437"/>
                  </a:cubicBezTo>
                  <a:lnTo>
                    <a:pt x="336954" y="990627"/>
                  </a:lnTo>
                  <a:cubicBezTo>
                    <a:pt x="350924" y="988087"/>
                    <a:pt x="364894" y="986817"/>
                    <a:pt x="377594" y="984277"/>
                  </a:cubicBezTo>
                  <a:cubicBezTo>
                    <a:pt x="382674" y="983007"/>
                    <a:pt x="387754" y="979197"/>
                    <a:pt x="392834" y="977927"/>
                  </a:cubicBezTo>
                  <a:cubicBezTo>
                    <a:pt x="397914" y="976657"/>
                    <a:pt x="405534" y="972847"/>
                    <a:pt x="408074" y="975387"/>
                  </a:cubicBezTo>
                  <a:cubicBezTo>
                    <a:pt x="418234" y="984277"/>
                    <a:pt x="427124" y="994437"/>
                    <a:pt x="437284" y="1003327"/>
                  </a:cubicBezTo>
                  <a:cubicBezTo>
                    <a:pt x="438554" y="1000787"/>
                    <a:pt x="439824" y="996977"/>
                    <a:pt x="439824" y="996977"/>
                  </a:cubicBezTo>
                  <a:cubicBezTo>
                    <a:pt x="448714" y="999517"/>
                    <a:pt x="455064" y="1000787"/>
                    <a:pt x="463954" y="1003327"/>
                  </a:cubicBezTo>
                  <a:cubicBezTo>
                    <a:pt x="465224" y="1007137"/>
                    <a:pt x="467764" y="1012217"/>
                    <a:pt x="467764" y="1014757"/>
                  </a:cubicBezTo>
                  <a:cubicBezTo>
                    <a:pt x="481734" y="1016027"/>
                    <a:pt x="493164" y="1017297"/>
                    <a:pt x="503324" y="1018567"/>
                  </a:cubicBezTo>
                  <a:cubicBezTo>
                    <a:pt x="503324" y="1019837"/>
                    <a:pt x="504594" y="1021107"/>
                    <a:pt x="504594" y="1022377"/>
                  </a:cubicBezTo>
                  <a:lnTo>
                    <a:pt x="481734" y="1029997"/>
                  </a:lnTo>
                  <a:cubicBezTo>
                    <a:pt x="480464" y="1026187"/>
                    <a:pt x="479194" y="1024917"/>
                    <a:pt x="476654" y="1018567"/>
                  </a:cubicBezTo>
                  <a:cubicBezTo>
                    <a:pt x="477924" y="1032537"/>
                    <a:pt x="479194" y="1041427"/>
                    <a:pt x="479194" y="1052857"/>
                  </a:cubicBezTo>
                  <a:cubicBezTo>
                    <a:pt x="490624" y="1043967"/>
                    <a:pt x="505864" y="1054127"/>
                    <a:pt x="513484" y="1038887"/>
                  </a:cubicBezTo>
                  <a:cubicBezTo>
                    <a:pt x="513484" y="1037617"/>
                    <a:pt x="518564" y="1037617"/>
                    <a:pt x="519834" y="1038887"/>
                  </a:cubicBezTo>
                  <a:cubicBezTo>
                    <a:pt x="529994" y="1040157"/>
                    <a:pt x="540154" y="1041427"/>
                    <a:pt x="550314" y="1043967"/>
                  </a:cubicBezTo>
                  <a:cubicBezTo>
                    <a:pt x="549044" y="1041427"/>
                    <a:pt x="549044" y="1038887"/>
                    <a:pt x="547774" y="1036347"/>
                  </a:cubicBezTo>
                  <a:cubicBezTo>
                    <a:pt x="554124" y="1037617"/>
                    <a:pt x="559204" y="1038887"/>
                    <a:pt x="563014" y="1040157"/>
                  </a:cubicBezTo>
                  <a:cubicBezTo>
                    <a:pt x="563014" y="1041427"/>
                    <a:pt x="564284" y="1042697"/>
                    <a:pt x="564284" y="1043967"/>
                  </a:cubicBezTo>
                  <a:cubicBezTo>
                    <a:pt x="555394" y="1049047"/>
                    <a:pt x="546504" y="1055397"/>
                    <a:pt x="537614" y="1060477"/>
                  </a:cubicBezTo>
                  <a:cubicBezTo>
                    <a:pt x="523644" y="1069367"/>
                    <a:pt x="510944" y="1080797"/>
                    <a:pt x="496974" y="1084607"/>
                  </a:cubicBezTo>
                  <a:cubicBezTo>
                    <a:pt x="472844" y="1089687"/>
                    <a:pt x="448714" y="1098577"/>
                    <a:pt x="423314" y="1099847"/>
                  </a:cubicBezTo>
                  <a:lnTo>
                    <a:pt x="416964" y="1099847"/>
                  </a:lnTo>
                  <a:cubicBezTo>
                    <a:pt x="390294" y="1104927"/>
                    <a:pt x="364894" y="1110007"/>
                    <a:pt x="338224" y="1115087"/>
                  </a:cubicBezTo>
                  <a:cubicBezTo>
                    <a:pt x="334414" y="1116357"/>
                    <a:pt x="331874" y="1117627"/>
                    <a:pt x="328064" y="1117627"/>
                  </a:cubicBezTo>
                  <a:cubicBezTo>
                    <a:pt x="311554" y="1120167"/>
                    <a:pt x="295044" y="1121437"/>
                    <a:pt x="279804" y="1123977"/>
                  </a:cubicBezTo>
                  <a:cubicBezTo>
                    <a:pt x="263294" y="1127787"/>
                    <a:pt x="245514" y="1130327"/>
                    <a:pt x="229004" y="1136677"/>
                  </a:cubicBezTo>
                  <a:cubicBezTo>
                    <a:pt x="216304" y="1140487"/>
                    <a:pt x="199794" y="1139217"/>
                    <a:pt x="194714" y="1151917"/>
                  </a:cubicBezTo>
                  <a:cubicBezTo>
                    <a:pt x="189634" y="1151917"/>
                    <a:pt x="184554" y="1150647"/>
                    <a:pt x="182014" y="1151917"/>
                  </a:cubicBezTo>
                  <a:cubicBezTo>
                    <a:pt x="162964" y="1159537"/>
                    <a:pt x="143914" y="1167157"/>
                    <a:pt x="126134" y="1176047"/>
                  </a:cubicBezTo>
                  <a:cubicBezTo>
                    <a:pt x="119784" y="1181127"/>
                    <a:pt x="114704" y="1183667"/>
                    <a:pt x="112164" y="1188747"/>
                  </a:cubicBezTo>
                  <a:cubicBezTo>
                    <a:pt x="110894" y="1192557"/>
                    <a:pt x="114704" y="1198907"/>
                    <a:pt x="115974" y="1201447"/>
                  </a:cubicBezTo>
                  <a:cubicBezTo>
                    <a:pt x="113434" y="1202717"/>
                    <a:pt x="108354" y="1203987"/>
                    <a:pt x="108354" y="1205257"/>
                  </a:cubicBezTo>
                  <a:cubicBezTo>
                    <a:pt x="108354" y="1212877"/>
                    <a:pt x="108354" y="1220497"/>
                    <a:pt x="110894" y="1226847"/>
                  </a:cubicBezTo>
                  <a:cubicBezTo>
                    <a:pt x="114704" y="1235737"/>
                    <a:pt x="126134" y="1243357"/>
                    <a:pt x="113434" y="1254787"/>
                  </a:cubicBezTo>
                  <a:cubicBezTo>
                    <a:pt x="110894" y="1256057"/>
                    <a:pt x="113434" y="1262407"/>
                    <a:pt x="113434" y="1267487"/>
                  </a:cubicBezTo>
                  <a:cubicBezTo>
                    <a:pt x="117244" y="1266217"/>
                    <a:pt x="119784" y="1266217"/>
                    <a:pt x="123594" y="1266217"/>
                  </a:cubicBezTo>
                  <a:cubicBezTo>
                    <a:pt x="110894" y="1287807"/>
                    <a:pt x="110894" y="1295427"/>
                    <a:pt x="123594" y="1299237"/>
                  </a:cubicBezTo>
                  <a:cubicBezTo>
                    <a:pt x="123594" y="1306857"/>
                    <a:pt x="121054" y="1314477"/>
                    <a:pt x="123594" y="1319557"/>
                  </a:cubicBezTo>
                  <a:cubicBezTo>
                    <a:pt x="131214" y="1332257"/>
                    <a:pt x="141374" y="1344957"/>
                    <a:pt x="150264" y="1356387"/>
                  </a:cubicBezTo>
                  <a:cubicBezTo>
                    <a:pt x="148994" y="1357657"/>
                    <a:pt x="146454" y="1358927"/>
                    <a:pt x="145184" y="1358927"/>
                  </a:cubicBezTo>
                  <a:cubicBezTo>
                    <a:pt x="150264" y="1365277"/>
                    <a:pt x="155344" y="1371627"/>
                    <a:pt x="159154" y="1375437"/>
                  </a:cubicBezTo>
                  <a:cubicBezTo>
                    <a:pt x="154074" y="1383057"/>
                    <a:pt x="150264" y="1389407"/>
                    <a:pt x="145184" y="1395757"/>
                  </a:cubicBezTo>
                  <a:cubicBezTo>
                    <a:pt x="151534" y="1398297"/>
                    <a:pt x="155344" y="1399567"/>
                    <a:pt x="160424" y="1400837"/>
                  </a:cubicBezTo>
                  <a:cubicBezTo>
                    <a:pt x="151534" y="1403377"/>
                    <a:pt x="143914" y="1405917"/>
                    <a:pt x="132484" y="1410997"/>
                  </a:cubicBezTo>
                  <a:cubicBezTo>
                    <a:pt x="154074" y="1416077"/>
                    <a:pt x="155344" y="1431317"/>
                    <a:pt x="157884" y="1446557"/>
                  </a:cubicBezTo>
                  <a:cubicBezTo>
                    <a:pt x="157884" y="1447827"/>
                    <a:pt x="164234" y="1449097"/>
                    <a:pt x="168044" y="1450367"/>
                  </a:cubicBezTo>
                  <a:cubicBezTo>
                    <a:pt x="168044" y="1452907"/>
                    <a:pt x="165504" y="1456717"/>
                    <a:pt x="166774" y="1459257"/>
                  </a:cubicBezTo>
                  <a:cubicBezTo>
                    <a:pt x="171854" y="1465607"/>
                    <a:pt x="180744" y="1469417"/>
                    <a:pt x="182014" y="1477037"/>
                  </a:cubicBezTo>
                  <a:cubicBezTo>
                    <a:pt x="189634" y="1498627"/>
                    <a:pt x="203604" y="1494817"/>
                    <a:pt x="218844" y="1489737"/>
                  </a:cubicBezTo>
                  <a:lnTo>
                    <a:pt x="226464" y="1501167"/>
                  </a:lnTo>
                  <a:cubicBezTo>
                    <a:pt x="229004" y="1499897"/>
                    <a:pt x="231544" y="1497357"/>
                    <a:pt x="232814" y="1496087"/>
                  </a:cubicBezTo>
                  <a:cubicBezTo>
                    <a:pt x="234084" y="1503707"/>
                    <a:pt x="246784" y="1512597"/>
                    <a:pt x="250594" y="1507517"/>
                  </a:cubicBezTo>
                  <a:cubicBezTo>
                    <a:pt x="259484" y="1494817"/>
                    <a:pt x="269644" y="1502437"/>
                    <a:pt x="279804" y="1503707"/>
                  </a:cubicBezTo>
                  <a:cubicBezTo>
                    <a:pt x="284884" y="1504977"/>
                    <a:pt x="292504" y="1506247"/>
                    <a:pt x="295044" y="1503707"/>
                  </a:cubicBezTo>
                  <a:cubicBezTo>
                    <a:pt x="301394" y="1497357"/>
                    <a:pt x="320444" y="1503707"/>
                    <a:pt x="315364" y="1485927"/>
                  </a:cubicBezTo>
                  <a:cubicBezTo>
                    <a:pt x="314094" y="1482117"/>
                    <a:pt x="309014" y="1478307"/>
                    <a:pt x="303934" y="1474497"/>
                  </a:cubicBezTo>
                  <a:lnTo>
                    <a:pt x="340764" y="1474497"/>
                  </a:lnTo>
                  <a:cubicBezTo>
                    <a:pt x="342034" y="1478307"/>
                    <a:pt x="342034" y="1483387"/>
                    <a:pt x="343304" y="1487197"/>
                  </a:cubicBezTo>
                  <a:cubicBezTo>
                    <a:pt x="336954" y="1488467"/>
                    <a:pt x="330604" y="1489737"/>
                    <a:pt x="324254" y="1492277"/>
                  </a:cubicBezTo>
                  <a:cubicBezTo>
                    <a:pt x="324254" y="1493547"/>
                    <a:pt x="325524" y="1494817"/>
                    <a:pt x="325524" y="1497357"/>
                  </a:cubicBezTo>
                  <a:cubicBezTo>
                    <a:pt x="328064" y="1497357"/>
                    <a:pt x="331874" y="1496087"/>
                    <a:pt x="334414" y="1496087"/>
                  </a:cubicBezTo>
                  <a:cubicBezTo>
                    <a:pt x="344574" y="1499897"/>
                    <a:pt x="358544" y="1489737"/>
                    <a:pt x="367434" y="1502437"/>
                  </a:cubicBezTo>
                  <a:cubicBezTo>
                    <a:pt x="383944" y="1525297"/>
                    <a:pt x="413154" y="1531647"/>
                    <a:pt x="439824" y="1518947"/>
                  </a:cubicBezTo>
                  <a:cubicBezTo>
                    <a:pt x="442364" y="1517677"/>
                    <a:pt x="447444" y="1521487"/>
                    <a:pt x="451254" y="1522757"/>
                  </a:cubicBezTo>
                  <a:cubicBezTo>
                    <a:pt x="452524" y="1522757"/>
                    <a:pt x="452524" y="1522757"/>
                    <a:pt x="453794" y="1524027"/>
                  </a:cubicBezTo>
                  <a:cubicBezTo>
                    <a:pt x="455064" y="1521487"/>
                    <a:pt x="455064" y="1518947"/>
                    <a:pt x="455064" y="1520217"/>
                  </a:cubicBezTo>
                  <a:cubicBezTo>
                    <a:pt x="463954" y="1520217"/>
                    <a:pt x="472844" y="1522757"/>
                    <a:pt x="481734" y="1521487"/>
                  </a:cubicBezTo>
                  <a:cubicBezTo>
                    <a:pt x="495704" y="1520217"/>
                    <a:pt x="509674" y="1515137"/>
                    <a:pt x="523644" y="1513867"/>
                  </a:cubicBezTo>
                  <a:cubicBezTo>
                    <a:pt x="545234" y="1511327"/>
                    <a:pt x="566824" y="1511327"/>
                    <a:pt x="588414" y="1506247"/>
                  </a:cubicBezTo>
                  <a:cubicBezTo>
                    <a:pt x="597304" y="1503707"/>
                    <a:pt x="603654" y="1504977"/>
                    <a:pt x="610004" y="1507517"/>
                  </a:cubicBezTo>
                  <a:cubicBezTo>
                    <a:pt x="570634" y="1524027"/>
                    <a:pt x="531264" y="1540537"/>
                    <a:pt x="491894" y="1555777"/>
                  </a:cubicBezTo>
                  <a:cubicBezTo>
                    <a:pt x="491894" y="1557047"/>
                    <a:pt x="493164" y="1558317"/>
                    <a:pt x="493164" y="1559587"/>
                  </a:cubicBezTo>
                  <a:cubicBezTo>
                    <a:pt x="495704" y="1559587"/>
                    <a:pt x="498244" y="1560857"/>
                    <a:pt x="503324" y="1562127"/>
                  </a:cubicBezTo>
                  <a:cubicBezTo>
                    <a:pt x="494434" y="1565937"/>
                    <a:pt x="490624" y="1567207"/>
                    <a:pt x="484274" y="1569747"/>
                  </a:cubicBezTo>
                  <a:cubicBezTo>
                    <a:pt x="495704" y="1577367"/>
                    <a:pt x="480464" y="1586257"/>
                    <a:pt x="486814" y="1596417"/>
                  </a:cubicBezTo>
                  <a:cubicBezTo>
                    <a:pt x="491894" y="1606577"/>
                    <a:pt x="488084" y="1621817"/>
                    <a:pt x="510944" y="1618007"/>
                  </a:cubicBezTo>
                  <a:cubicBezTo>
                    <a:pt x="488084" y="1629437"/>
                    <a:pt x="486814" y="1645947"/>
                    <a:pt x="502054" y="1663727"/>
                  </a:cubicBezTo>
                  <a:cubicBezTo>
                    <a:pt x="504594" y="1666267"/>
                    <a:pt x="505864" y="1671347"/>
                    <a:pt x="504594" y="1673887"/>
                  </a:cubicBezTo>
                  <a:cubicBezTo>
                    <a:pt x="502054" y="1682777"/>
                    <a:pt x="498244" y="1690397"/>
                    <a:pt x="495704" y="1696747"/>
                  </a:cubicBezTo>
                  <a:cubicBezTo>
                    <a:pt x="486814" y="1696747"/>
                    <a:pt x="481734" y="1695477"/>
                    <a:pt x="476654" y="1695477"/>
                  </a:cubicBezTo>
                  <a:cubicBezTo>
                    <a:pt x="463954" y="1696747"/>
                    <a:pt x="451254" y="1699287"/>
                    <a:pt x="438554" y="1701827"/>
                  </a:cubicBezTo>
                  <a:cubicBezTo>
                    <a:pt x="397914" y="1709447"/>
                    <a:pt x="356004" y="1717067"/>
                    <a:pt x="315364" y="1724687"/>
                  </a:cubicBezTo>
                  <a:cubicBezTo>
                    <a:pt x="281074" y="1731037"/>
                    <a:pt x="248054" y="1743737"/>
                    <a:pt x="213764" y="1746277"/>
                  </a:cubicBezTo>
                  <a:cubicBezTo>
                    <a:pt x="189634" y="1747547"/>
                    <a:pt x="168044" y="1760247"/>
                    <a:pt x="145184" y="1761517"/>
                  </a:cubicBezTo>
                  <a:cubicBezTo>
                    <a:pt x="129944" y="1762787"/>
                    <a:pt x="114704" y="1769137"/>
                    <a:pt x="100734" y="1775487"/>
                  </a:cubicBezTo>
                  <a:cubicBezTo>
                    <a:pt x="93114" y="1778027"/>
                    <a:pt x="86764" y="1784377"/>
                    <a:pt x="80414" y="1788187"/>
                  </a:cubicBezTo>
                  <a:cubicBezTo>
                    <a:pt x="79144" y="1788187"/>
                    <a:pt x="75334" y="1786917"/>
                    <a:pt x="74064" y="1788187"/>
                  </a:cubicBezTo>
                  <a:cubicBezTo>
                    <a:pt x="63904" y="1793267"/>
                    <a:pt x="55014" y="1798347"/>
                    <a:pt x="44854" y="1802157"/>
                  </a:cubicBezTo>
                  <a:cubicBezTo>
                    <a:pt x="37234" y="1805967"/>
                    <a:pt x="30884" y="1809777"/>
                    <a:pt x="23264" y="1813587"/>
                  </a:cubicBezTo>
                  <a:cubicBezTo>
                    <a:pt x="23264" y="1814857"/>
                    <a:pt x="24534" y="1816127"/>
                    <a:pt x="24534" y="1817397"/>
                  </a:cubicBezTo>
                  <a:cubicBezTo>
                    <a:pt x="21994" y="1817397"/>
                    <a:pt x="18184" y="1816127"/>
                    <a:pt x="14374" y="1814857"/>
                  </a:cubicBezTo>
                  <a:cubicBezTo>
                    <a:pt x="15644" y="1822477"/>
                    <a:pt x="16914" y="1827557"/>
                    <a:pt x="18184" y="1833907"/>
                  </a:cubicBezTo>
                  <a:cubicBezTo>
                    <a:pt x="16914" y="1833907"/>
                    <a:pt x="16914" y="1833907"/>
                    <a:pt x="15644" y="1835177"/>
                  </a:cubicBezTo>
                  <a:cubicBezTo>
                    <a:pt x="14374" y="1832637"/>
                    <a:pt x="13104" y="1830097"/>
                    <a:pt x="11834" y="1828827"/>
                  </a:cubicBezTo>
                  <a:cubicBezTo>
                    <a:pt x="404" y="1841527"/>
                    <a:pt x="-7216" y="1852957"/>
                    <a:pt x="10564" y="1860577"/>
                  </a:cubicBezTo>
                  <a:cubicBezTo>
                    <a:pt x="9294" y="1866927"/>
                    <a:pt x="9294" y="1872007"/>
                    <a:pt x="9294" y="1875817"/>
                  </a:cubicBezTo>
                  <a:lnTo>
                    <a:pt x="13104" y="1902487"/>
                  </a:lnTo>
                  <a:cubicBezTo>
                    <a:pt x="14374" y="1913917"/>
                    <a:pt x="11834" y="1925347"/>
                    <a:pt x="25804" y="1929158"/>
                  </a:cubicBezTo>
                  <a:cubicBezTo>
                    <a:pt x="21994" y="1935508"/>
                    <a:pt x="21994" y="1964718"/>
                    <a:pt x="27074" y="1965987"/>
                  </a:cubicBezTo>
                  <a:cubicBezTo>
                    <a:pt x="35964" y="1969797"/>
                    <a:pt x="38504" y="1981227"/>
                    <a:pt x="46124" y="1986308"/>
                  </a:cubicBezTo>
                  <a:cubicBezTo>
                    <a:pt x="47394" y="1987578"/>
                    <a:pt x="48664" y="1990118"/>
                    <a:pt x="48664" y="1990118"/>
                  </a:cubicBezTo>
                  <a:cubicBezTo>
                    <a:pt x="38504" y="2001547"/>
                    <a:pt x="53744" y="1996468"/>
                    <a:pt x="56284" y="2001547"/>
                  </a:cubicBezTo>
                  <a:cubicBezTo>
                    <a:pt x="53744" y="2007897"/>
                    <a:pt x="48664" y="2014247"/>
                    <a:pt x="47394" y="2021868"/>
                  </a:cubicBezTo>
                  <a:cubicBezTo>
                    <a:pt x="46124" y="2029488"/>
                    <a:pt x="47394" y="2035838"/>
                    <a:pt x="58824" y="2032028"/>
                  </a:cubicBezTo>
                  <a:cubicBezTo>
                    <a:pt x="57554" y="2043458"/>
                    <a:pt x="56284" y="2053618"/>
                    <a:pt x="55014" y="2065048"/>
                  </a:cubicBezTo>
                  <a:cubicBezTo>
                    <a:pt x="56284" y="2065048"/>
                    <a:pt x="57554" y="2063778"/>
                    <a:pt x="57554" y="2063778"/>
                  </a:cubicBezTo>
                  <a:cubicBezTo>
                    <a:pt x="61364" y="2072668"/>
                    <a:pt x="63904" y="2080288"/>
                    <a:pt x="67714" y="2087908"/>
                  </a:cubicBezTo>
                  <a:cubicBezTo>
                    <a:pt x="74064" y="2087908"/>
                    <a:pt x="80414" y="2089178"/>
                    <a:pt x="88034" y="2090447"/>
                  </a:cubicBezTo>
                  <a:lnTo>
                    <a:pt x="88034" y="2094258"/>
                  </a:lnTo>
                  <a:cubicBezTo>
                    <a:pt x="84224" y="2095528"/>
                    <a:pt x="80414" y="2096797"/>
                    <a:pt x="76604" y="2098068"/>
                  </a:cubicBezTo>
                  <a:cubicBezTo>
                    <a:pt x="77874" y="2099338"/>
                    <a:pt x="80414" y="2099338"/>
                    <a:pt x="80414" y="2099338"/>
                  </a:cubicBezTo>
                  <a:cubicBezTo>
                    <a:pt x="81684" y="2118388"/>
                    <a:pt x="98194" y="2115848"/>
                    <a:pt x="109624" y="2120928"/>
                  </a:cubicBezTo>
                  <a:cubicBezTo>
                    <a:pt x="114704" y="2123468"/>
                    <a:pt x="121054" y="2124738"/>
                    <a:pt x="124864" y="2123468"/>
                  </a:cubicBezTo>
                  <a:cubicBezTo>
                    <a:pt x="132484" y="2119658"/>
                    <a:pt x="137564" y="2120928"/>
                    <a:pt x="137564" y="2128547"/>
                  </a:cubicBezTo>
                  <a:cubicBezTo>
                    <a:pt x="137564" y="2132358"/>
                    <a:pt x="135024" y="2137437"/>
                    <a:pt x="133754" y="2139977"/>
                  </a:cubicBezTo>
                  <a:cubicBezTo>
                    <a:pt x="142644" y="2139977"/>
                    <a:pt x="156614" y="2143787"/>
                    <a:pt x="164234" y="2138707"/>
                  </a:cubicBezTo>
                  <a:cubicBezTo>
                    <a:pt x="182014" y="2127277"/>
                    <a:pt x="198524" y="2137437"/>
                    <a:pt x="215034" y="2133627"/>
                  </a:cubicBezTo>
                  <a:cubicBezTo>
                    <a:pt x="223924" y="2131087"/>
                    <a:pt x="231544" y="2131087"/>
                    <a:pt x="244244" y="2128547"/>
                  </a:cubicBezTo>
                  <a:cubicBezTo>
                    <a:pt x="250594" y="2133627"/>
                    <a:pt x="256944" y="2132358"/>
                    <a:pt x="258214" y="2126008"/>
                  </a:cubicBezTo>
                  <a:cubicBezTo>
                    <a:pt x="268374" y="2126008"/>
                    <a:pt x="277264" y="2126008"/>
                    <a:pt x="286154" y="2124737"/>
                  </a:cubicBezTo>
                  <a:cubicBezTo>
                    <a:pt x="300124" y="2122197"/>
                    <a:pt x="312824" y="2118387"/>
                    <a:pt x="326794" y="2117117"/>
                  </a:cubicBezTo>
                  <a:cubicBezTo>
                    <a:pt x="335684" y="2115847"/>
                    <a:pt x="345844" y="2118387"/>
                    <a:pt x="356004" y="2117117"/>
                  </a:cubicBezTo>
                  <a:cubicBezTo>
                    <a:pt x="361084" y="2115847"/>
                    <a:pt x="364894" y="2108227"/>
                    <a:pt x="369974" y="2104417"/>
                  </a:cubicBezTo>
                  <a:cubicBezTo>
                    <a:pt x="375054" y="2117117"/>
                    <a:pt x="385214" y="2118387"/>
                    <a:pt x="401724" y="2109497"/>
                  </a:cubicBezTo>
                  <a:cubicBezTo>
                    <a:pt x="395374" y="2104417"/>
                    <a:pt x="387754" y="2100607"/>
                    <a:pt x="381404" y="2096797"/>
                  </a:cubicBezTo>
                  <a:cubicBezTo>
                    <a:pt x="387754" y="2094257"/>
                    <a:pt x="392834" y="2090447"/>
                    <a:pt x="397914" y="2089177"/>
                  </a:cubicBezTo>
                  <a:cubicBezTo>
                    <a:pt x="402994" y="2089177"/>
                    <a:pt x="406804" y="2090447"/>
                    <a:pt x="410614" y="2090447"/>
                  </a:cubicBezTo>
                  <a:cubicBezTo>
                    <a:pt x="414424" y="2090447"/>
                    <a:pt x="418234" y="2090447"/>
                    <a:pt x="422044" y="2089177"/>
                  </a:cubicBezTo>
                  <a:cubicBezTo>
                    <a:pt x="425854" y="2087907"/>
                    <a:pt x="428394" y="2086637"/>
                    <a:pt x="430934" y="2084097"/>
                  </a:cubicBezTo>
                  <a:cubicBezTo>
                    <a:pt x="430934" y="2087907"/>
                    <a:pt x="432204" y="2092987"/>
                    <a:pt x="432204" y="2096797"/>
                  </a:cubicBezTo>
                  <a:cubicBezTo>
                    <a:pt x="432204" y="2100607"/>
                    <a:pt x="429664" y="2104417"/>
                    <a:pt x="428394" y="2108227"/>
                  </a:cubicBezTo>
                  <a:cubicBezTo>
                    <a:pt x="432204" y="2108227"/>
                    <a:pt x="436014" y="2108227"/>
                    <a:pt x="441094" y="2106957"/>
                  </a:cubicBezTo>
                  <a:cubicBezTo>
                    <a:pt x="446174" y="2114577"/>
                    <a:pt x="432204" y="2131087"/>
                    <a:pt x="451254" y="2132357"/>
                  </a:cubicBezTo>
                  <a:cubicBezTo>
                    <a:pt x="449984" y="2137437"/>
                    <a:pt x="448714" y="2141247"/>
                    <a:pt x="447444" y="2146327"/>
                  </a:cubicBezTo>
                  <a:cubicBezTo>
                    <a:pt x="455064" y="2146327"/>
                    <a:pt x="462684" y="2147597"/>
                    <a:pt x="474114" y="2148867"/>
                  </a:cubicBezTo>
                  <a:cubicBezTo>
                    <a:pt x="469034" y="2155217"/>
                    <a:pt x="465224" y="2160297"/>
                    <a:pt x="460144" y="2165377"/>
                  </a:cubicBezTo>
                  <a:cubicBezTo>
                    <a:pt x="463954" y="2164107"/>
                    <a:pt x="467764" y="2164107"/>
                    <a:pt x="475384" y="2162837"/>
                  </a:cubicBezTo>
                  <a:cubicBezTo>
                    <a:pt x="458874" y="2178077"/>
                    <a:pt x="476654" y="2179347"/>
                    <a:pt x="483004" y="2188237"/>
                  </a:cubicBezTo>
                  <a:cubicBezTo>
                    <a:pt x="486814" y="2178077"/>
                    <a:pt x="489354" y="2171727"/>
                    <a:pt x="490624" y="2166647"/>
                  </a:cubicBezTo>
                  <a:cubicBezTo>
                    <a:pt x="496974" y="2172997"/>
                    <a:pt x="504594" y="2180617"/>
                    <a:pt x="512214" y="2189507"/>
                  </a:cubicBezTo>
                  <a:cubicBezTo>
                    <a:pt x="513484" y="2189507"/>
                    <a:pt x="516024" y="2186967"/>
                    <a:pt x="517294" y="2188237"/>
                  </a:cubicBezTo>
                  <a:cubicBezTo>
                    <a:pt x="531264" y="2194587"/>
                    <a:pt x="537614" y="2188237"/>
                    <a:pt x="542694" y="2175537"/>
                  </a:cubicBezTo>
                  <a:cubicBezTo>
                    <a:pt x="543964" y="2172997"/>
                    <a:pt x="550314" y="2171727"/>
                    <a:pt x="551584" y="2170457"/>
                  </a:cubicBezTo>
                  <a:cubicBezTo>
                    <a:pt x="549044" y="2178077"/>
                    <a:pt x="545234" y="2185697"/>
                    <a:pt x="541424" y="2194587"/>
                  </a:cubicBezTo>
                  <a:cubicBezTo>
                    <a:pt x="526184" y="2197127"/>
                    <a:pt x="508404" y="2200937"/>
                    <a:pt x="490624" y="2204747"/>
                  </a:cubicBezTo>
                  <a:cubicBezTo>
                    <a:pt x="474114" y="2208557"/>
                    <a:pt x="457604" y="2214907"/>
                    <a:pt x="439824" y="2217447"/>
                  </a:cubicBezTo>
                  <a:cubicBezTo>
                    <a:pt x="415694" y="2221257"/>
                    <a:pt x="391564" y="2223797"/>
                    <a:pt x="366164" y="2227607"/>
                  </a:cubicBezTo>
                  <a:cubicBezTo>
                    <a:pt x="336954" y="2232687"/>
                    <a:pt x="307744" y="2237767"/>
                    <a:pt x="278534" y="2244117"/>
                  </a:cubicBezTo>
                  <a:cubicBezTo>
                    <a:pt x="254404" y="2249197"/>
                    <a:pt x="231544" y="2256817"/>
                    <a:pt x="207414" y="2261897"/>
                  </a:cubicBezTo>
                  <a:cubicBezTo>
                    <a:pt x="190904" y="2265707"/>
                    <a:pt x="174394" y="2266977"/>
                    <a:pt x="159154" y="2273327"/>
                  </a:cubicBezTo>
                  <a:cubicBezTo>
                    <a:pt x="143914" y="2279677"/>
                    <a:pt x="122324" y="2278407"/>
                    <a:pt x="117244" y="2299997"/>
                  </a:cubicBezTo>
                  <a:cubicBezTo>
                    <a:pt x="108354" y="2294917"/>
                    <a:pt x="102004" y="2297457"/>
                    <a:pt x="100734" y="2306347"/>
                  </a:cubicBezTo>
                  <a:cubicBezTo>
                    <a:pt x="100734" y="2308887"/>
                    <a:pt x="99464" y="2311427"/>
                    <a:pt x="96924" y="2311427"/>
                  </a:cubicBezTo>
                  <a:cubicBezTo>
                    <a:pt x="82954" y="2315237"/>
                    <a:pt x="86764" y="2322857"/>
                    <a:pt x="93114" y="2330477"/>
                  </a:cubicBezTo>
                  <a:cubicBezTo>
                    <a:pt x="100734" y="2339367"/>
                    <a:pt x="100734" y="2348257"/>
                    <a:pt x="99464" y="2358417"/>
                  </a:cubicBezTo>
                  <a:cubicBezTo>
                    <a:pt x="96924" y="2372387"/>
                    <a:pt x="94384" y="2387627"/>
                    <a:pt x="91844" y="2401597"/>
                  </a:cubicBezTo>
                  <a:cubicBezTo>
                    <a:pt x="91844" y="2405407"/>
                    <a:pt x="95654" y="2409217"/>
                    <a:pt x="98194" y="2413027"/>
                  </a:cubicBezTo>
                  <a:lnTo>
                    <a:pt x="102004" y="2420647"/>
                  </a:lnTo>
                  <a:lnTo>
                    <a:pt x="102004" y="2442237"/>
                  </a:lnTo>
                  <a:cubicBezTo>
                    <a:pt x="107084" y="2442237"/>
                    <a:pt x="113434" y="2440967"/>
                    <a:pt x="119784" y="2440967"/>
                  </a:cubicBezTo>
                  <a:cubicBezTo>
                    <a:pt x="119784" y="2440967"/>
                    <a:pt x="119784" y="2442237"/>
                    <a:pt x="121054" y="2442237"/>
                  </a:cubicBezTo>
                  <a:cubicBezTo>
                    <a:pt x="117244" y="2443507"/>
                    <a:pt x="114704" y="2444777"/>
                    <a:pt x="110894" y="2447317"/>
                  </a:cubicBezTo>
                  <a:cubicBezTo>
                    <a:pt x="118514" y="2456207"/>
                    <a:pt x="104544" y="2479067"/>
                    <a:pt x="135024" y="2473987"/>
                  </a:cubicBezTo>
                  <a:cubicBezTo>
                    <a:pt x="126134" y="2481607"/>
                    <a:pt x="121054" y="2486687"/>
                    <a:pt x="117244" y="2489227"/>
                  </a:cubicBezTo>
                  <a:cubicBezTo>
                    <a:pt x="119784" y="2495577"/>
                    <a:pt x="122324" y="2499387"/>
                    <a:pt x="123594" y="2503197"/>
                  </a:cubicBezTo>
                  <a:cubicBezTo>
                    <a:pt x="118514" y="2507007"/>
                    <a:pt x="114704" y="2510817"/>
                    <a:pt x="110894" y="2513357"/>
                  </a:cubicBezTo>
                  <a:cubicBezTo>
                    <a:pt x="115974" y="2518437"/>
                    <a:pt x="121054" y="2522247"/>
                    <a:pt x="123594" y="2526057"/>
                  </a:cubicBezTo>
                  <a:cubicBezTo>
                    <a:pt x="128674" y="2520977"/>
                    <a:pt x="133754" y="2515897"/>
                    <a:pt x="138834" y="2515897"/>
                  </a:cubicBezTo>
                  <a:cubicBezTo>
                    <a:pt x="143914" y="2515897"/>
                    <a:pt x="150264" y="2524787"/>
                    <a:pt x="156614" y="2529867"/>
                  </a:cubicBezTo>
                  <a:cubicBezTo>
                    <a:pt x="156614" y="2531137"/>
                    <a:pt x="152804" y="2532407"/>
                    <a:pt x="151534" y="2532407"/>
                  </a:cubicBezTo>
                  <a:cubicBezTo>
                    <a:pt x="142644" y="2522247"/>
                    <a:pt x="133754" y="2520977"/>
                    <a:pt x="124864" y="2532407"/>
                  </a:cubicBezTo>
                  <a:cubicBezTo>
                    <a:pt x="124864" y="2532407"/>
                    <a:pt x="123594" y="2532407"/>
                    <a:pt x="123594" y="2531137"/>
                  </a:cubicBezTo>
                  <a:cubicBezTo>
                    <a:pt x="123594" y="2529867"/>
                    <a:pt x="123594" y="2529867"/>
                    <a:pt x="122324" y="2528597"/>
                  </a:cubicBezTo>
                  <a:cubicBezTo>
                    <a:pt x="117244" y="2533677"/>
                    <a:pt x="118514" y="2537487"/>
                    <a:pt x="124864" y="2541297"/>
                  </a:cubicBezTo>
                  <a:cubicBezTo>
                    <a:pt x="133754" y="2546377"/>
                    <a:pt x="132484" y="2550187"/>
                    <a:pt x="127404" y="2556537"/>
                  </a:cubicBezTo>
                  <a:cubicBezTo>
                    <a:pt x="129944" y="2557807"/>
                    <a:pt x="133754" y="2560347"/>
                    <a:pt x="133754" y="2561617"/>
                  </a:cubicBezTo>
                  <a:cubicBezTo>
                    <a:pt x="133754" y="2567967"/>
                    <a:pt x="146454" y="2571777"/>
                    <a:pt x="136294" y="2579397"/>
                  </a:cubicBezTo>
                  <a:cubicBezTo>
                    <a:pt x="141374" y="2585747"/>
                    <a:pt x="143914" y="2592097"/>
                    <a:pt x="155344" y="2594637"/>
                  </a:cubicBezTo>
                  <a:cubicBezTo>
                    <a:pt x="165504" y="2597177"/>
                    <a:pt x="168044" y="2592097"/>
                    <a:pt x="174394" y="2590827"/>
                  </a:cubicBezTo>
                  <a:cubicBezTo>
                    <a:pt x="180744" y="2589557"/>
                    <a:pt x="188364" y="2593367"/>
                    <a:pt x="194714" y="2594637"/>
                  </a:cubicBezTo>
                  <a:cubicBezTo>
                    <a:pt x="197254" y="2594637"/>
                    <a:pt x="199794" y="2590827"/>
                    <a:pt x="199794" y="2589557"/>
                  </a:cubicBezTo>
                  <a:cubicBezTo>
                    <a:pt x="208684" y="2590827"/>
                    <a:pt x="217574" y="2593367"/>
                    <a:pt x="225194" y="2592097"/>
                  </a:cubicBezTo>
                  <a:cubicBezTo>
                    <a:pt x="236624" y="2590827"/>
                    <a:pt x="242974" y="2594637"/>
                    <a:pt x="244244" y="2604797"/>
                  </a:cubicBezTo>
                  <a:cubicBezTo>
                    <a:pt x="245514" y="2616227"/>
                    <a:pt x="251864" y="2617497"/>
                    <a:pt x="260754" y="2616227"/>
                  </a:cubicBezTo>
                  <a:cubicBezTo>
                    <a:pt x="268374" y="2614957"/>
                    <a:pt x="274724" y="2612417"/>
                    <a:pt x="282344" y="2611147"/>
                  </a:cubicBezTo>
                  <a:cubicBezTo>
                    <a:pt x="278534" y="2607337"/>
                    <a:pt x="273454" y="2603527"/>
                    <a:pt x="267104" y="2598447"/>
                  </a:cubicBezTo>
                  <a:cubicBezTo>
                    <a:pt x="273454" y="2597177"/>
                    <a:pt x="279804" y="2594637"/>
                    <a:pt x="284884" y="2594637"/>
                  </a:cubicBezTo>
                  <a:cubicBezTo>
                    <a:pt x="295044" y="2593367"/>
                    <a:pt x="303934" y="2592097"/>
                    <a:pt x="314094" y="2592097"/>
                  </a:cubicBezTo>
                  <a:cubicBezTo>
                    <a:pt x="317904" y="2592097"/>
                    <a:pt x="321714" y="2594637"/>
                    <a:pt x="325524" y="2598447"/>
                  </a:cubicBezTo>
                  <a:cubicBezTo>
                    <a:pt x="309014" y="2598447"/>
                    <a:pt x="293774" y="2598447"/>
                    <a:pt x="282344" y="2611147"/>
                  </a:cubicBezTo>
                  <a:cubicBezTo>
                    <a:pt x="286154" y="2612417"/>
                    <a:pt x="291234" y="2613687"/>
                    <a:pt x="295044" y="2613687"/>
                  </a:cubicBezTo>
                  <a:cubicBezTo>
                    <a:pt x="316634" y="2612417"/>
                    <a:pt x="339494" y="2611147"/>
                    <a:pt x="361084" y="2609877"/>
                  </a:cubicBezTo>
                  <a:cubicBezTo>
                    <a:pt x="382674" y="2608607"/>
                    <a:pt x="402994" y="2606067"/>
                    <a:pt x="425854" y="2604797"/>
                  </a:cubicBezTo>
                  <a:cubicBezTo>
                    <a:pt x="432204" y="2631467"/>
                    <a:pt x="438554" y="2656867"/>
                    <a:pt x="443634" y="2682267"/>
                  </a:cubicBezTo>
                  <a:cubicBezTo>
                    <a:pt x="441094" y="2683537"/>
                    <a:pt x="438554" y="2684807"/>
                    <a:pt x="436014" y="2684807"/>
                  </a:cubicBezTo>
                  <a:cubicBezTo>
                    <a:pt x="439824" y="2689887"/>
                    <a:pt x="444904" y="2694967"/>
                    <a:pt x="446174" y="2700047"/>
                  </a:cubicBezTo>
                  <a:cubicBezTo>
                    <a:pt x="447444" y="2707667"/>
                    <a:pt x="446174" y="2715287"/>
                    <a:pt x="446174" y="2720367"/>
                  </a:cubicBezTo>
                  <a:cubicBezTo>
                    <a:pt x="455064" y="2722907"/>
                    <a:pt x="460144" y="2724177"/>
                    <a:pt x="466494" y="2725447"/>
                  </a:cubicBezTo>
                  <a:cubicBezTo>
                    <a:pt x="465224" y="2725447"/>
                    <a:pt x="463954" y="2726717"/>
                    <a:pt x="461414" y="2726717"/>
                  </a:cubicBezTo>
                  <a:cubicBezTo>
                    <a:pt x="462684" y="2735607"/>
                    <a:pt x="465224" y="2745767"/>
                    <a:pt x="466494" y="2758467"/>
                  </a:cubicBezTo>
                  <a:lnTo>
                    <a:pt x="486814" y="2758467"/>
                  </a:lnTo>
                  <a:cubicBezTo>
                    <a:pt x="490624" y="2758467"/>
                    <a:pt x="494434" y="2761007"/>
                    <a:pt x="495704" y="2762277"/>
                  </a:cubicBezTo>
                  <a:cubicBezTo>
                    <a:pt x="500784" y="2777517"/>
                    <a:pt x="512214" y="2782597"/>
                    <a:pt x="527454" y="2778787"/>
                  </a:cubicBezTo>
                  <a:cubicBezTo>
                    <a:pt x="533804" y="2777517"/>
                    <a:pt x="541424" y="2777517"/>
                    <a:pt x="547774" y="2777517"/>
                  </a:cubicBezTo>
                  <a:lnTo>
                    <a:pt x="563014" y="2777517"/>
                  </a:lnTo>
                  <a:cubicBezTo>
                    <a:pt x="568094" y="2777517"/>
                    <a:pt x="573174" y="2776247"/>
                    <a:pt x="578254" y="2774977"/>
                  </a:cubicBezTo>
                  <a:cubicBezTo>
                    <a:pt x="579524" y="2771167"/>
                    <a:pt x="579524" y="2767357"/>
                    <a:pt x="580794" y="2762277"/>
                  </a:cubicBezTo>
                  <a:cubicBezTo>
                    <a:pt x="584604" y="2762277"/>
                    <a:pt x="587144" y="2761007"/>
                    <a:pt x="590954" y="2761007"/>
                  </a:cubicBezTo>
                  <a:cubicBezTo>
                    <a:pt x="615084" y="2758467"/>
                    <a:pt x="640484" y="2754657"/>
                    <a:pt x="665884" y="2752117"/>
                  </a:cubicBezTo>
                  <a:cubicBezTo>
                    <a:pt x="665884" y="2752117"/>
                    <a:pt x="667154" y="2754657"/>
                    <a:pt x="668424" y="2758467"/>
                  </a:cubicBezTo>
                  <a:cubicBezTo>
                    <a:pt x="664614" y="2759737"/>
                    <a:pt x="662074" y="2761007"/>
                    <a:pt x="659534" y="2762277"/>
                  </a:cubicBezTo>
                  <a:cubicBezTo>
                    <a:pt x="669694" y="2772437"/>
                    <a:pt x="683664" y="2773707"/>
                    <a:pt x="692554" y="2766087"/>
                  </a:cubicBezTo>
                  <a:cubicBezTo>
                    <a:pt x="687474" y="2762277"/>
                    <a:pt x="683664" y="2759737"/>
                    <a:pt x="677314" y="2755927"/>
                  </a:cubicBezTo>
                  <a:lnTo>
                    <a:pt x="681124" y="2752117"/>
                  </a:lnTo>
                  <a:lnTo>
                    <a:pt x="691284" y="2752117"/>
                  </a:lnTo>
                  <a:lnTo>
                    <a:pt x="691284" y="2750847"/>
                  </a:lnTo>
                  <a:cubicBezTo>
                    <a:pt x="696364" y="2752117"/>
                    <a:pt x="700174" y="2754657"/>
                    <a:pt x="705254" y="2750847"/>
                  </a:cubicBezTo>
                  <a:lnTo>
                    <a:pt x="710334" y="2750847"/>
                  </a:lnTo>
                  <a:lnTo>
                    <a:pt x="754784" y="2753387"/>
                  </a:lnTo>
                  <a:cubicBezTo>
                    <a:pt x="759864" y="2753387"/>
                    <a:pt x="762404" y="2752117"/>
                    <a:pt x="764944" y="2749577"/>
                  </a:cubicBezTo>
                  <a:cubicBezTo>
                    <a:pt x="771294" y="2759737"/>
                    <a:pt x="776374" y="2768627"/>
                    <a:pt x="782724" y="2780057"/>
                  </a:cubicBezTo>
                  <a:cubicBezTo>
                    <a:pt x="781454" y="2780057"/>
                    <a:pt x="778914" y="2781327"/>
                    <a:pt x="776374" y="2781327"/>
                  </a:cubicBezTo>
                  <a:cubicBezTo>
                    <a:pt x="792884" y="2807997"/>
                    <a:pt x="803044" y="2835937"/>
                    <a:pt x="787804" y="2866417"/>
                  </a:cubicBezTo>
                  <a:cubicBezTo>
                    <a:pt x="789074" y="2876577"/>
                    <a:pt x="791614" y="2886737"/>
                    <a:pt x="792884" y="2899437"/>
                  </a:cubicBezTo>
                  <a:lnTo>
                    <a:pt x="805584" y="2899437"/>
                  </a:lnTo>
                  <a:cubicBezTo>
                    <a:pt x="803044" y="2905787"/>
                    <a:pt x="800504" y="2909597"/>
                    <a:pt x="799234" y="2913407"/>
                  </a:cubicBezTo>
                  <a:cubicBezTo>
                    <a:pt x="799234" y="2919757"/>
                    <a:pt x="813204" y="2922297"/>
                    <a:pt x="803044" y="2931187"/>
                  </a:cubicBezTo>
                  <a:lnTo>
                    <a:pt x="805584" y="2936267"/>
                  </a:lnTo>
                  <a:cubicBezTo>
                    <a:pt x="818284" y="2952777"/>
                    <a:pt x="832254" y="2968017"/>
                    <a:pt x="846224" y="2987067"/>
                  </a:cubicBezTo>
                  <a:cubicBezTo>
                    <a:pt x="836064" y="2992147"/>
                    <a:pt x="827174" y="2997227"/>
                    <a:pt x="815744" y="3002307"/>
                  </a:cubicBezTo>
                  <a:cubicBezTo>
                    <a:pt x="827174" y="3003577"/>
                    <a:pt x="828444" y="3009927"/>
                    <a:pt x="824634" y="3018817"/>
                  </a:cubicBezTo>
                  <a:cubicBezTo>
                    <a:pt x="823364" y="3021357"/>
                    <a:pt x="825904" y="3027707"/>
                    <a:pt x="827174" y="3028977"/>
                  </a:cubicBezTo>
                  <a:cubicBezTo>
                    <a:pt x="841144" y="3032787"/>
                    <a:pt x="853844" y="3046757"/>
                    <a:pt x="870354" y="3041677"/>
                  </a:cubicBezTo>
                  <a:cubicBezTo>
                    <a:pt x="870354" y="3044217"/>
                    <a:pt x="869084" y="3048027"/>
                    <a:pt x="867814" y="3049297"/>
                  </a:cubicBezTo>
                  <a:cubicBezTo>
                    <a:pt x="857654" y="3054377"/>
                    <a:pt x="847494" y="3058187"/>
                    <a:pt x="837334" y="3063267"/>
                  </a:cubicBezTo>
                  <a:lnTo>
                    <a:pt x="852574" y="3070887"/>
                  </a:lnTo>
                  <a:cubicBezTo>
                    <a:pt x="855114" y="3067077"/>
                    <a:pt x="856384" y="3063267"/>
                    <a:pt x="858924" y="3059457"/>
                  </a:cubicBezTo>
                  <a:cubicBezTo>
                    <a:pt x="866544" y="3063267"/>
                    <a:pt x="872894" y="3065807"/>
                    <a:pt x="880514" y="3069617"/>
                  </a:cubicBezTo>
                  <a:cubicBezTo>
                    <a:pt x="876703" y="3072157"/>
                    <a:pt x="874164" y="3073427"/>
                    <a:pt x="871624" y="3074697"/>
                  </a:cubicBezTo>
                  <a:cubicBezTo>
                    <a:pt x="874164" y="3075967"/>
                    <a:pt x="876704" y="3078507"/>
                    <a:pt x="880514" y="3079777"/>
                  </a:cubicBezTo>
                  <a:cubicBezTo>
                    <a:pt x="884323" y="3081047"/>
                    <a:pt x="888133" y="3079777"/>
                    <a:pt x="890674" y="3081047"/>
                  </a:cubicBezTo>
                  <a:cubicBezTo>
                    <a:pt x="897024" y="3074697"/>
                    <a:pt x="902104" y="3067077"/>
                    <a:pt x="908454" y="3063267"/>
                  </a:cubicBezTo>
                  <a:cubicBezTo>
                    <a:pt x="916074" y="3059457"/>
                    <a:pt x="1123084" y="3037867"/>
                    <a:pt x="1130704" y="3036597"/>
                  </a:cubicBezTo>
                  <a:cubicBezTo>
                    <a:pt x="1140864" y="3035327"/>
                    <a:pt x="1152294" y="3036597"/>
                    <a:pt x="1162454" y="3037867"/>
                  </a:cubicBezTo>
                  <a:lnTo>
                    <a:pt x="1135784" y="3049297"/>
                  </a:lnTo>
                  <a:lnTo>
                    <a:pt x="1139594" y="3056917"/>
                  </a:lnTo>
                  <a:cubicBezTo>
                    <a:pt x="1152294" y="3055647"/>
                    <a:pt x="1162454" y="3055647"/>
                    <a:pt x="1172614" y="3053107"/>
                  </a:cubicBezTo>
                  <a:cubicBezTo>
                    <a:pt x="1178964" y="3051837"/>
                    <a:pt x="1189124" y="3053107"/>
                    <a:pt x="1190394" y="3042947"/>
                  </a:cubicBezTo>
                  <a:cubicBezTo>
                    <a:pt x="1199284" y="3049297"/>
                    <a:pt x="1208174" y="3050567"/>
                    <a:pt x="1219604" y="3045487"/>
                  </a:cubicBezTo>
                  <a:cubicBezTo>
                    <a:pt x="1225954" y="3042947"/>
                    <a:pt x="1233574" y="3042947"/>
                    <a:pt x="1239924" y="3041677"/>
                  </a:cubicBezTo>
                  <a:cubicBezTo>
                    <a:pt x="1255164" y="3040407"/>
                    <a:pt x="1270404" y="3039137"/>
                    <a:pt x="1285644" y="3036597"/>
                  </a:cubicBezTo>
                  <a:lnTo>
                    <a:pt x="1300884" y="3036597"/>
                  </a:lnTo>
                  <a:cubicBezTo>
                    <a:pt x="1302154" y="3034057"/>
                    <a:pt x="1302154" y="3030247"/>
                    <a:pt x="1302154" y="3030247"/>
                  </a:cubicBezTo>
                  <a:cubicBezTo>
                    <a:pt x="1316124" y="3030247"/>
                    <a:pt x="1327554" y="3031517"/>
                    <a:pt x="1340254" y="3031517"/>
                  </a:cubicBezTo>
                  <a:cubicBezTo>
                    <a:pt x="1354224" y="3031517"/>
                    <a:pt x="1360574" y="3022627"/>
                    <a:pt x="1355494" y="3008657"/>
                  </a:cubicBezTo>
                  <a:cubicBezTo>
                    <a:pt x="1359304" y="3008657"/>
                    <a:pt x="1364383" y="3009927"/>
                    <a:pt x="1366924" y="3009927"/>
                  </a:cubicBezTo>
                  <a:cubicBezTo>
                    <a:pt x="1368194" y="3015007"/>
                    <a:pt x="1366924" y="3021357"/>
                    <a:pt x="1369464" y="3022627"/>
                  </a:cubicBezTo>
                  <a:cubicBezTo>
                    <a:pt x="1373274" y="3025167"/>
                    <a:pt x="1379624" y="3025167"/>
                    <a:pt x="1384703" y="3023897"/>
                  </a:cubicBezTo>
                  <a:cubicBezTo>
                    <a:pt x="1391053" y="3022627"/>
                    <a:pt x="1398673" y="3016277"/>
                    <a:pt x="1401214" y="3018817"/>
                  </a:cubicBezTo>
                  <a:cubicBezTo>
                    <a:pt x="1413914" y="3028977"/>
                    <a:pt x="1422803" y="3020087"/>
                    <a:pt x="1429153" y="3015007"/>
                  </a:cubicBezTo>
                  <a:cubicBezTo>
                    <a:pt x="1434233" y="3016277"/>
                    <a:pt x="1436773" y="3020087"/>
                    <a:pt x="1439314" y="3018817"/>
                  </a:cubicBezTo>
                  <a:cubicBezTo>
                    <a:pt x="1445664" y="3017547"/>
                    <a:pt x="1453283" y="3016277"/>
                    <a:pt x="1459633" y="3015007"/>
                  </a:cubicBezTo>
                  <a:cubicBezTo>
                    <a:pt x="1473603" y="3011197"/>
                    <a:pt x="1488844" y="3008657"/>
                    <a:pt x="1502814" y="3008657"/>
                  </a:cubicBezTo>
                  <a:cubicBezTo>
                    <a:pt x="1521864" y="3007387"/>
                    <a:pt x="1539644" y="3002307"/>
                    <a:pt x="1558694" y="3001037"/>
                  </a:cubicBezTo>
                  <a:cubicBezTo>
                    <a:pt x="1567583" y="2999767"/>
                    <a:pt x="1576474" y="3002307"/>
                    <a:pt x="1585364" y="3003577"/>
                  </a:cubicBezTo>
                  <a:cubicBezTo>
                    <a:pt x="1587903" y="3003577"/>
                    <a:pt x="1591714" y="3003577"/>
                    <a:pt x="1591714" y="3002307"/>
                  </a:cubicBezTo>
                  <a:cubicBezTo>
                    <a:pt x="1591714" y="2989607"/>
                    <a:pt x="1612033" y="2995957"/>
                    <a:pt x="1609494" y="2981987"/>
                  </a:cubicBezTo>
                  <a:cubicBezTo>
                    <a:pt x="1612033" y="2983257"/>
                    <a:pt x="1614574" y="2983257"/>
                    <a:pt x="1615844" y="2985797"/>
                  </a:cubicBezTo>
                  <a:cubicBezTo>
                    <a:pt x="1619654" y="2989607"/>
                    <a:pt x="1622194" y="2993417"/>
                    <a:pt x="1626004" y="2997227"/>
                  </a:cubicBezTo>
                  <a:cubicBezTo>
                    <a:pt x="1626004" y="2992147"/>
                    <a:pt x="1626004" y="2988337"/>
                    <a:pt x="1624734" y="2983257"/>
                  </a:cubicBezTo>
                  <a:cubicBezTo>
                    <a:pt x="1637434" y="2989607"/>
                    <a:pt x="1650134" y="2995957"/>
                    <a:pt x="1659024" y="3001037"/>
                  </a:cubicBezTo>
                  <a:cubicBezTo>
                    <a:pt x="1667914" y="2994687"/>
                    <a:pt x="1675534" y="2992147"/>
                    <a:pt x="1680614" y="2985797"/>
                  </a:cubicBezTo>
                  <a:cubicBezTo>
                    <a:pt x="1685693" y="2978177"/>
                    <a:pt x="1684424" y="2976907"/>
                    <a:pt x="1693314" y="2983257"/>
                  </a:cubicBezTo>
                  <a:cubicBezTo>
                    <a:pt x="1692043" y="2984527"/>
                    <a:pt x="1689503" y="2985797"/>
                    <a:pt x="1686964" y="2988337"/>
                  </a:cubicBezTo>
                  <a:cubicBezTo>
                    <a:pt x="1702203" y="2984527"/>
                    <a:pt x="1716174" y="2976907"/>
                    <a:pt x="1731414" y="2978177"/>
                  </a:cubicBezTo>
                  <a:cubicBezTo>
                    <a:pt x="1746653" y="2978177"/>
                    <a:pt x="1761893" y="2980717"/>
                    <a:pt x="1775864" y="2971827"/>
                  </a:cubicBezTo>
                  <a:cubicBezTo>
                    <a:pt x="1777134" y="2975637"/>
                    <a:pt x="1777134" y="2979447"/>
                    <a:pt x="1779674" y="2980717"/>
                  </a:cubicBezTo>
                  <a:cubicBezTo>
                    <a:pt x="1783484" y="2983257"/>
                    <a:pt x="1789834" y="2984527"/>
                    <a:pt x="1791103" y="2983257"/>
                  </a:cubicBezTo>
                  <a:cubicBezTo>
                    <a:pt x="1798724" y="2971827"/>
                    <a:pt x="1811424" y="2973097"/>
                    <a:pt x="1819043" y="2979447"/>
                  </a:cubicBezTo>
                  <a:cubicBezTo>
                    <a:pt x="1829203" y="2987067"/>
                    <a:pt x="1835553" y="2980717"/>
                    <a:pt x="1844443" y="2979447"/>
                  </a:cubicBezTo>
                  <a:cubicBezTo>
                    <a:pt x="1836823" y="2975637"/>
                    <a:pt x="1830473" y="2971827"/>
                    <a:pt x="1824123" y="2969287"/>
                  </a:cubicBezTo>
                  <a:cubicBezTo>
                    <a:pt x="1825393" y="2968017"/>
                    <a:pt x="1825393" y="2966747"/>
                    <a:pt x="1826663" y="2965477"/>
                  </a:cubicBezTo>
                  <a:cubicBezTo>
                    <a:pt x="1830473" y="2966747"/>
                    <a:pt x="1835553" y="2968017"/>
                    <a:pt x="1839363" y="2970557"/>
                  </a:cubicBezTo>
                  <a:cubicBezTo>
                    <a:pt x="1840633" y="2965477"/>
                    <a:pt x="1843173" y="2961667"/>
                    <a:pt x="1844443" y="2957857"/>
                  </a:cubicBezTo>
                  <a:cubicBezTo>
                    <a:pt x="1857143" y="2964207"/>
                    <a:pt x="1868573" y="2969286"/>
                    <a:pt x="1882543" y="2960396"/>
                  </a:cubicBezTo>
                  <a:cubicBezTo>
                    <a:pt x="1885083" y="2959126"/>
                    <a:pt x="1895243" y="2951507"/>
                    <a:pt x="1892703" y="2964207"/>
                  </a:cubicBezTo>
                  <a:cubicBezTo>
                    <a:pt x="1886353" y="2968017"/>
                    <a:pt x="1880003" y="2971827"/>
                    <a:pt x="1873653" y="2974367"/>
                  </a:cubicBezTo>
                  <a:cubicBezTo>
                    <a:pt x="1873653" y="2975637"/>
                    <a:pt x="1874923" y="2975637"/>
                    <a:pt x="1874923" y="2976907"/>
                  </a:cubicBezTo>
                  <a:cubicBezTo>
                    <a:pt x="1882543" y="2975636"/>
                    <a:pt x="1891433" y="2974367"/>
                    <a:pt x="1900323" y="2973096"/>
                  </a:cubicBezTo>
                  <a:cubicBezTo>
                    <a:pt x="1897783" y="2969286"/>
                    <a:pt x="1896513" y="2966746"/>
                    <a:pt x="1895243" y="2964207"/>
                  </a:cubicBezTo>
                  <a:cubicBezTo>
                    <a:pt x="1904133" y="2965477"/>
                    <a:pt x="1914293" y="2966746"/>
                    <a:pt x="1923183" y="2965477"/>
                  </a:cubicBezTo>
                  <a:cubicBezTo>
                    <a:pt x="1942233" y="2964207"/>
                    <a:pt x="1956203" y="2945157"/>
                    <a:pt x="1979063" y="2952777"/>
                  </a:cubicBezTo>
                  <a:cubicBezTo>
                    <a:pt x="1986683" y="2955317"/>
                    <a:pt x="2004463" y="2952777"/>
                    <a:pt x="2005733" y="2936267"/>
                  </a:cubicBezTo>
                  <a:cubicBezTo>
                    <a:pt x="2005733" y="2940077"/>
                    <a:pt x="2005733" y="2945157"/>
                    <a:pt x="2007003" y="2947696"/>
                  </a:cubicBezTo>
                  <a:cubicBezTo>
                    <a:pt x="2019703" y="2943886"/>
                    <a:pt x="2031133" y="2940076"/>
                    <a:pt x="2043833" y="2936267"/>
                  </a:cubicBezTo>
                  <a:cubicBezTo>
                    <a:pt x="2043833" y="2937537"/>
                    <a:pt x="2041293" y="2941346"/>
                    <a:pt x="2042563" y="2943887"/>
                  </a:cubicBezTo>
                  <a:cubicBezTo>
                    <a:pt x="2042563" y="2947697"/>
                    <a:pt x="2045103" y="2951507"/>
                    <a:pt x="2047643" y="2954047"/>
                  </a:cubicBezTo>
                  <a:cubicBezTo>
                    <a:pt x="2048913" y="2955317"/>
                    <a:pt x="2055263" y="2954047"/>
                    <a:pt x="2055263" y="2952777"/>
                  </a:cubicBezTo>
                  <a:cubicBezTo>
                    <a:pt x="2057803" y="2941347"/>
                    <a:pt x="2066693" y="2942617"/>
                    <a:pt x="2075583" y="2942617"/>
                  </a:cubicBezTo>
                  <a:cubicBezTo>
                    <a:pt x="2083203" y="2942617"/>
                    <a:pt x="2092093" y="2941346"/>
                    <a:pt x="2100983" y="2940077"/>
                  </a:cubicBezTo>
                  <a:cubicBezTo>
                    <a:pt x="2104793" y="2933727"/>
                    <a:pt x="2107333" y="2923567"/>
                    <a:pt x="2120033" y="2936267"/>
                  </a:cubicBezTo>
                  <a:cubicBezTo>
                    <a:pt x="2125113" y="2941346"/>
                    <a:pt x="2137813" y="2940077"/>
                    <a:pt x="2139083" y="2929917"/>
                  </a:cubicBezTo>
                  <a:lnTo>
                    <a:pt x="2192423" y="2929917"/>
                  </a:lnTo>
                  <a:lnTo>
                    <a:pt x="2192423" y="2932457"/>
                  </a:lnTo>
                  <a:cubicBezTo>
                    <a:pt x="2198773" y="2931186"/>
                    <a:pt x="2205123" y="2928646"/>
                    <a:pt x="2210203" y="2927377"/>
                  </a:cubicBezTo>
                  <a:cubicBezTo>
                    <a:pt x="2214013" y="2933727"/>
                    <a:pt x="2217823" y="2940077"/>
                    <a:pt x="2222903" y="2947697"/>
                  </a:cubicBezTo>
                  <a:cubicBezTo>
                    <a:pt x="2231793" y="2923567"/>
                    <a:pt x="2241953" y="2918487"/>
                    <a:pt x="2259733" y="2927377"/>
                  </a:cubicBezTo>
                  <a:cubicBezTo>
                    <a:pt x="2262273" y="2928647"/>
                    <a:pt x="2262273" y="2934997"/>
                    <a:pt x="2263543" y="2940077"/>
                  </a:cubicBezTo>
                  <a:cubicBezTo>
                    <a:pt x="2264813" y="2938807"/>
                    <a:pt x="2272433" y="2936267"/>
                    <a:pt x="2272433" y="2934997"/>
                  </a:cubicBezTo>
                  <a:cubicBezTo>
                    <a:pt x="2271163" y="2924837"/>
                    <a:pt x="2285133" y="2932457"/>
                    <a:pt x="2283863" y="2924837"/>
                  </a:cubicBezTo>
                  <a:cubicBezTo>
                    <a:pt x="2295293" y="2929917"/>
                    <a:pt x="2297833" y="2922297"/>
                    <a:pt x="2300373" y="2917217"/>
                  </a:cubicBezTo>
                  <a:cubicBezTo>
                    <a:pt x="2295293" y="2913407"/>
                    <a:pt x="2292753" y="2910867"/>
                    <a:pt x="2288943" y="2907057"/>
                  </a:cubicBezTo>
                  <a:cubicBezTo>
                    <a:pt x="2290213" y="2905786"/>
                    <a:pt x="2290213" y="2904517"/>
                    <a:pt x="2291483" y="2903246"/>
                  </a:cubicBezTo>
                  <a:cubicBezTo>
                    <a:pt x="2301643" y="2909596"/>
                    <a:pt x="2311803" y="2915946"/>
                    <a:pt x="2318153" y="2919757"/>
                  </a:cubicBezTo>
                  <a:cubicBezTo>
                    <a:pt x="2328313" y="2918486"/>
                    <a:pt x="2337203" y="2918486"/>
                    <a:pt x="2346093" y="2917217"/>
                  </a:cubicBezTo>
                  <a:cubicBezTo>
                    <a:pt x="2354983" y="2915947"/>
                    <a:pt x="2363873" y="2912137"/>
                    <a:pt x="2374033" y="2909596"/>
                  </a:cubicBezTo>
                  <a:cubicBezTo>
                    <a:pt x="2375303" y="2912136"/>
                    <a:pt x="2376573" y="2913407"/>
                    <a:pt x="2377843" y="2915946"/>
                  </a:cubicBezTo>
                  <a:cubicBezTo>
                    <a:pt x="2381653" y="2910867"/>
                    <a:pt x="2384193" y="2905786"/>
                    <a:pt x="2389273" y="2896896"/>
                  </a:cubicBezTo>
                  <a:lnTo>
                    <a:pt x="2389273" y="2917217"/>
                  </a:lnTo>
                  <a:cubicBezTo>
                    <a:pt x="2400703" y="2909596"/>
                    <a:pt x="2409593" y="2903246"/>
                    <a:pt x="2417213" y="2896896"/>
                  </a:cubicBezTo>
                  <a:cubicBezTo>
                    <a:pt x="2422293" y="2905786"/>
                    <a:pt x="2426103" y="2914676"/>
                    <a:pt x="2429913" y="2922296"/>
                  </a:cubicBezTo>
                  <a:cubicBezTo>
                    <a:pt x="2431183" y="2922296"/>
                    <a:pt x="2431183" y="2921026"/>
                    <a:pt x="2432453" y="2921026"/>
                  </a:cubicBezTo>
                  <a:cubicBezTo>
                    <a:pt x="2431183" y="2915946"/>
                    <a:pt x="2429913" y="2910866"/>
                    <a:pt x="2427373" y="2904516"/>
                  </a:cubicBezTo>
                  <a:lnTo>
                    <a:pt x="2492143" y="2904516"/>
                  </a:lnTo>
                  <a:cubicBezTo>
                    <a:pt x="2498493" y="2893086"/>
                    <a:pt x="2512463" y="2891816"/>
                    <a:pt x="2523893" y="2903246"/>
                  </a:cubicBezTo>
                  <a:cubicBezTo>
                    <a:pt x="2540403" y="2919756"/>
                    <a:pt x="2542943" y="2919756"/>
                    <a:pt x="2553103" y="2895626"/>
                  </a:cubicBezTo>
                  <a:cubicBezTo>
                    <a:pt x="2558183" y="2898166"/>
                    <a:pt x="2563263" y="2900706"/>
                    <a:pt x="2569613" y="2904516"/>
                  </a:cubicBezTo>
                  <a:cubicBezTo>
                    <a:pt x="2577233" y="2888006"/>
                    <a:pt x="2589933" y="2888006"/>
                    <a:pt x="2605173" y="2893086"/>
                  </a:cubicBezTo>
                  <a:cubicBezTo>
                    <a:pt x="2612793" y="2895626"/>
                    <a:pt x="2621683" y="2890546"/>
                    <a:pt x="2630573" y="2888006"/>
                  </a:cubicBezTo>
                  <a:lnTo>
                    <a:pt x="2636923" y="2894356"/>
                  </a:lnTo>
                  <a:cubicBezTo>
                    <a:pt x="2644543" y="2891816"/>
                    <a:pt x="2650893" y="2890546"/>
                    <a:pt x="2657243" y="2888006"/>
                  </a:cubicBezTo>
                  <a:cubicBezTo>
                    <a:pt x="2658514" y="2891816"/>
                    <a:pt x="2658514" y="2894356"/>
                    <a:pt x="2659783" y="2900706"/>
                  </a:cubicBezTo>
                  <a:cubicBezTo>
                    <a:pt x="2664863" y="2895626"/>
                    <a:pt x="2668673" y="2890546"/>
                    <a:pt x="2675023" y="2884196"/>
                  </a:cubicBezTo>
                  <a:cubicBezTo>
                    <a:pt x="2680103" y="2890546"/>
                    <a:pt x="2683913" y="2896896"/>
                    <a:pt x="2688993" y="2903246"/>
                  </a:cubicBezTo>
                  <a:cubicBezTo>
                    <a:pt x="2697883" y="2903246"/>
                    <a:pt x="2711853" y="2910866"/>
                    <a:pt x="2714393" y="2890546"/>
                  </a:cubicBezTo>
                  <a:cubicBezTo>
                    <a:pt x="2714393" y="2888006"/>
                    <a:pt x="2722014" y="2884196"/>
                    <a:pt x="2725823" y="2882926"/>
                  </a:cubicBezTo>
                  <a:cubicBezTo>
                    <a:pt x="2733443" y="2881656"/>
                    <a:pt x="2741063" y="2880386"/>
                    <a:pt x="2748683" y="2880386"/>
                  </a:cubicBezTo>
                  <a:cubicBezTo>
                    <a:pt x="2746143" y="2875306"/>
                    <a:pt x="2743603" y="2871496"/>
                    <a:pt x="2739793" y="2865146"/>
                  </a:cubicBezTo>
                  <a:cubicBezTo>
                    <a:pt x="2749953" y="2867686"/>
                    <a:pt x="2757573" y="2867686"/>
                    <a:pt x="2763923" y="2870226"/>
                  </a:cubicBezTo>
                  <a:cubicBezTo>
                    <a:pt x="2777893" y="2876576"/>
                    <a:pt x="2789323" y="2876576"/>
                    <a:pt x="2803293" y="2866416"/>
                  </a:cubicBezTo>
                  <a:cubicBezTo>
                    <a:pt x="2800753" y="2865146"/>
                    <a:pt x="2798214" y="2862606"/>
                    <a:pt x="2795673" y="2861336"/>
                  </a:cubicBezTo>
                  <a:cubicBezTo>
                    <a:pt x="2796943" y="2857526"/>
                    <a:pt x="2799483" y="2853716"/>
                    <a:pt x="2800753" y="2849906"/>
                  </a:cubicBezTo>
                  <a:cubicBezTo>
                    <a:pt x="2805833" y="2834666"/>
                    <a:pt x="2818533" y="2844826"/>
                    <a:pt x="2827423" y="2841016"/>
                  </a:cubicBezTo>
                  <a:cubicBezTo>
                    <a:pt x="2827423" y="2841016"/>
                    <a:pt x="2832503" y="2846096"/>
                    <a:pt x="2833773" y="2849906"/>
                  </a:cubicBezTo>
                  <a:cubicBezTo>
                    <a:pt x="2837583" y="2857526"/>
                    <a:pt x="2840123" y="2866416"/>
                    <a:pt x="2843933" y="2875306"/>
                  </a:cubicBezTo>
                  <a:cubicBezTo>
                    <a:pt x="2866793" y="2861336"/>
                    <a:pt x="2887113" y="2866416"/>
                    <a:pt x="2907433" y="2868956"/>
                  </a:cubicBezTo>
                  <a:cubicBezTo>
                    <a:pt x="2902353" y="2866416"/>
                    <a:pt x="2898543" y="2863876"/>
                    <a:pt x="2894733" y="2861336"/>
                  </a:cubicBezTo>
                  <a:cubicBezTo>
                    <a:pt x="2894733" y="2860066"/>
                    <a:pt x="2896003" y="2858796"/>
                    <a:pt x="2896003" y="2857526"/>
                  </a:cubicBezTo>
                  <a:cubicBezTo>
                    <a:pt x="2901083" y="2858796"/>
                    <a:pt x="2907433" y="2861336"/>
                    <a:pt x="2912514" y="2862606"/>
                  </a:cubicBezTo>
                  <a:cubicBezTo>
                    <a:pt x="2912514" y="2861336"/>
                    <a:pt x="2912514" y="2860066"/>
                    <a:pt x="2911243" y="2858796"/>
                  </a:cubicBezTo>
                  <a:cubicBezTo>
                    <a:pt x="2915053" y="2857526"/>
                    <a:pt x="2921403" y="2854986"/>
                    <a:pt x="2922673" y="2856256"/>
                  </a:cubicBezTo>
                  <a:cubicBezTo>
                    <a:pt x="2930293" y="2871496"/>
                    <a:pt x="2942993" y="2860066"/>
                    <a:pt x="2954423" y="2863876"/>
                  </a:cubicBezTo>
                  <a:cubicBezTo>
                    <a:pt x="2951883" y="2853716"/>
                    <a:pt x="2950613" y="2846096"/>
                    <a:pt x="2949343" y="2841016"/>
                  </a:cubicBezTo>
                  <a:cubicBezTo>
                    <a:pt x="2954423" y="2835936"/>
                    <a:pt x="2959503" y="2832126"/>
                    <a:pt x="2967123" y="2827046"/>
                  </a:cubicBezTo>
                  <a:cubicBezTo>
                    <a:pt x="2967123" y="2833396"/>
                    <a:pt x="2965853" y="2839746"/>
                    <a:pt x="2965853" y="2846096"/>
                  </a:cubicBezTo>
                  <a:cubicBezTo>
                    <a:pt x="2965853" y="2852446"/>
                    <a:pt x="2967123" y="2858796"/>
                    <a:pt x="2969663" y="2862606"/>
                  </a:cubicBezTo>
                  <a:cubicBezTo>
                    <a:pt x="2970933" y="2865146"/>
                    <a:pt x="2978553" y="2862606"/>
                    <a:pt x="2983633" y="2861336"/>
                  </a:cubicBezTo>
                  <a:cubicBezTo>
                    <a:pt x="2992523" y="2857526"/>
                    <a:pt x="3001413" y="2852446"/>
                    <a:pt x="3010303" y="2862606"/>
                  </a:cubicBezTo>
                  <a:cubicBezTo>
                    <a:pt x="3011574" y="2863876"/>
                    <a:pt x="3016653" y="2862606"/>
                    <a:pt x="3019193" y="2860066"/>
                  </a:cubicBezTo>
                  <a:cubicBezTo>
                    <a:pt x="3025543" y="2853716"/>
                    <a:pt x="3030623" y="2844826"/>
                    <a:pt x="3038243" y="2858796"/>
                  </a:cubicBezTo>
                  <a:cubicBezTo>
                    <a:pt x="3039514" y="2860066"/>
                    <a:pt x="3047133" y="2860066"/>
                    <a:pt x="3050943" y="2858796"/>
                  </a:cubicBezTo>
                  <a:cubicBezTo>
                    <a:pt x="3059833" y="2854986"/>
                    <a:pt x="3067453" y="2851176"/>
                    <a:pt x="3076343" y="2846096"/>
                  </a:cubicBezTo>
                  <a:cubicBezTo>
                    <a:pt x="3075073" y="2849906"/>
                    <a:pt x="3073803" y="2852446"/>
                    <a:pt x="3073803" y="2854986"/>
                  </a:cubicBezTo>
                  <a:cubicBezTo>
                    <a:pt x="3083964" y="2860066"/>
                    <a:pt x="3092853" y="2862606"/>
                    <a:pt x="3100474" y="2851176"/>
                  </a:cubicBezTo>
                  <a:cubicBezTo>
                    <a:pt x="3103014" y="2847366"/>
                    <a:pt x="3111903" y="2847366"/>
                    <a:pt x="3118253" y="2846096"/>
                  </a:cubicBezTo>
                  <a:cubicBezTo>
                    <a:pt x="3114443" y="2842286"/>
                    <a:pt x="3109364" y="2839746"/>
                    <a:pt x="3104283" y="2835936"/>
                  </a:cubicBezTo>
                  <a:cubicBezTo>
                    <a:pt x="3125873" y="2823236"/>
                    <a:pt x="3128413" y="2824506"/>
                    <a:pt x="3128413" y="2842286"/>
                  </a:cubicBezTo>
                  <a:cubicBezTo>
                    <a:pt x="3130953" y="2837206"/>
                    <a:pt x="3132223" y="2833396"/>
                    <a:pt x="3136033" y="2825776"/>
                  </a:cubicBezTo>
                  <a:cubicBezTo>
                    <a:pt x="3155083" y="2827046"/>
                    <a:pt x="3174133" y="2829586"/>
                    <a:pt x="3194453" y="2830856"/>
                  </a:cubicBezTo>
                  <a:lnTo>
                    <a:pt x="3194453" y="2837206"/>
                  </a:lnTo>
                  <a:lnTo>
                    <a:pt x="3186833" y="2837206"/>
                  </a:lnTo>
                  <a:cubicBezTo>
                    <a:pt x="3171593" y="2838476"/>
                    <a:pt x="3156353" y="2838476"/>
                    <a:pt x="3141113" y="2839746"/>
                  </a:cubicBezTo>
                  <a:cubicBezTo>
                    <a:pt x="3146193" y="2842286"/>
                    <a:pt x="3152543" y="2846096"/>
                    <a:pt x="3157623" y="2848636"/>
                  </a:cubicBezTo>
                  <a:cubicBezTo>
                    <a:pt x="3160163" y="2842286"/>
                    <a:pt x="3161433" y="2843556"/>
                    <a:pt x="3167783" y="2846096"/>
                  </a:cubicBezTo>
                  <a:cubicBezTo>
                    <a:pt x="3176673" y="2848636"/>
                    <a:pt x="3186833" y="2848636"/>
                    <a:pt x="3196993" y="2849906"/>
                  </a:cubicBezTo>
                  <a:cubicBezTo>
                    <a:pt x="3202073" y="2849906"/>
                    <a:pt x="3207153" y="2851176"/>
                    <a:pt x="3213503" y="2852446"/>
                  </a:cubicBezTo>
                  <a:cubicBezTo>
                    <a:pt x="3214774" y="2848636"/>
                    <a:pt x="3217314" y="2843556"/>
                    <a:pt x="3219853" y="2837206"/>
                  </a:cubicBezTo>
                  <a:cubicBezTo>
                    <a:pt x="3233824" y="2860066"/>
                    <a:pt x="3243983" y="2858796"/>
                    <a:pt x="3260494" y="2835936"/>
                  </a:cubicBezTo>
                  <a:cubicBezTo>
                    <a:pt x="3260494" y="2839746"/>
                    <a:pt x="3261764" y="2842286"/>
                    <a:pt x="3261764" y="2844826"/>
                  </a:cubicBezTo>
                  <a:cubicBezTo>
                    <a:pt x="3266844" y="2844826"/>
                    <a:pt x="3270654" y="2844826"/>
                    <a:pt x="3275734" y="2843556"/>
                  </a:cubicBezTo>
                  <a:cubicBezTo>
                    <a:pt x="3274464" y="2846096"/>
                    <a:pt x="3273194" y="2848636"/>
                    <a:pt x="3271924" y="2849906"/>
                  </a:cubicBezTo>
                  <a:lnTo>
                    <a:pt x="3274464" y="2852446"/>
                  </a:lnTo>
                  <a:cubicBezTo>
                    <a:pt x="3278274" y="2848636"/>
                    <a:pt x="3282084" y="2844826"/>
                    <a:pt x="3288434" y="2839746"/>
                  </a:cubicBezTo>
                  <a:cubicBezTo>
                    <a:pt x="3293514" y="2842286"/>
                    <a:pt x="3299864" y="2844826"/>
                    <a:pt x="3304944" y="2847366"/>
                  </a:cubicBezTo>
                  <a:cubicBezTo>
                    <a:pt x="3310024" y="2843556"/>
                    <a:pt x="3316374" y="2839746"/>
                    <a:pt x="3322724" y="2835936"/>
                  </a:cubicBezTo>
                  <a:cubicBezTo>
                    <a:pt x="3331614" y="2853716"/>
                    <a:pt x="3343044" y="2856256"/>
                    <a:pt x="3353204" y="2843556"/>
                  </a:cubicBezTo>
                  <a:cubicBezTo>
                    <a:pt x="3368444" y="2844826"/>
                    <a:pt x="3381144" y="2846096"/>
                    <a:pt x="3390034" y="2846096"/>
                  </a:cubicBezTo>
                  <a:cubicBezTo>
                    <a:pt x="3391304" y="2837206"/>
                    <a:pt x="3392574" y="2830856"/>
                    <a:pt x="3393844" y="2824506"/>
                  </a:cubicBezTo>
                  <a:cubicBezTo>
                    <a:pt x="3398924" y="2825776"/>
                    <a:pt x="3402734" y="2827046"/>
                    <a:pt x="3407814" y="2828316"/>
                  </a:cubicBezTo>
                  <a:cubicBezTo>
                    <a:pt x="3410354" y="2829586"/>
                    <a:pt x="3412894" y="2832126"/>
                    <a:pt x="3415434" y="2833396"/>
                  </a:cubicBezTo>
                  <a:cubicBezTo>
                    <a:pt x="3411624" y="2834666"/>
                    <a:pt x="3407814" y="2834666"/>
                    <a:pt x="3404004" y="2835936"/>
                  </a:cubicBezTo>
                  <a:cubicBezTo>
                    <a:pt x="3415434" y="2846096"/>
                    <a:pt x="3424324" y="2843556"/>
                    <a:pt x="3433214" y="2835936"/>
                  </a:cubicBezTo>
                  <a:cubicBezTo>
                    <a:pt x="3429404" y="2846096"/>
                    <a:pt x="3440834" y="2844826"/>
                    <a:pt x="3442104" y="2844826"/>
                  </a:cubicBezTo>
                  <a:cubicBezTo>
                    <a:pt x="3458614" y="2838476"/>
                    <a:pt x="3473854" y="2834666"/>
                    <a:pt x="3491634" y="2844826"/>
                  </a:cubicBezTo>
                  <a:cubicBezTo>
                    <a:pt x="3494174" y="2832126"/>
                    <a:pt x="3496714" y="2821966"/>
                    <a:pt x="3497984" y="2811806"/>
                  </a:cubicBezTo>
                  <a:cubicBezTo>
                    <a:pt x="3504334" y="2813076"/>
                    <a:pt x="3509414" y="2813076"/>
                    <a:pt x="3515764" y="2814346"/>
                  </a:cubicBezTo>
                  <a:cubicBezTo>
                    <a:pt x="3520844" y="2814346"/>
                    <a:pt x="3525924" y="2815616"/>
                    <a:pt x="3531004" y="2815616"/>
                  </a:cubicBezTo>
                  <a:lnTo>
                    <a:pt x="3531004" y="2819426"/>
                  </a:lnTo>
                  <a:cubicBezTo>
                    <a:pt x="3525924" y="2820696"/>
                    <a:pt x="3522114" y="2821966"/>
                    <a:pt x="3517034" y="2823236"/>
                  </a:cubicBezTo>
                  <a:lnTo>
                    <a:pt x="3517034" y="2827046"/>
                  </a:lnTo>
                  <a:cubicBezTo>
                    <a:pt x="3534814" y="2830856"/>
                    <a:pt x="3551324" y="2834666"/>
                    <a:pt x="3569104" y="2837206"/>
                  </a:cubicBezTo>
                  <a:cubicBezTo>
                    <a:pt x="3572914" y="2838476"/>
                    <a:pt x="3577994" y="2834666"/>
                    <a:pt x="3584344" y="2830856"/>
                  </a:cubicBezTo>
                  <a:cubicBezTo>
                    <a:pt x="3586884" y="2832126"/>
                    <a:pt x="3593234" y="2834666"/>
                    <a:pt x="3600854" y="2835936"/>
                  </a:cubicBezTo>
                  <a:cubicBezTo>
                    <a:pt x="3619904" y="2838476"/>
                    <a:pt x="3640224" y="2841016"/>
                    <a:pt x="3655464" y="2824506"/>
                  </a:cubicBezTo>
                  <a:cubicBezTo>
                    <a:pt x="3656734" y="2838476"/>
                    <a:pt x="3669434" y="2829586"/>
                    <a:pt x="3675784" y="2834666"/>
                  </a:cubicBezTo>
                  <a:cubicBezTo>
                    <a:pt x="3675784" y="2834666"/>
                    <a:pt x="3682134" y="2829586"/>
                    <a:pt x="3684674" y="2827046"/>
                  </a:cubicBezTo>
                  <a:cubicBezTo>
                    <a:pt x="3684674" y="2827046"/>
                    <a:pt x="3683404" y="2825776"/>
                    <a:pt x="3683404" y="2824506"/>
                  </a:cubicBezTo>
                  <a:cubicBezTo>
                    <a:pt x="3685944" y="2825776"/>
                    <a:pt x="3687214" y="2829586"/>
                    <a:pt x="3689754" y="2828316"/>
                  </a:cubicBezTo>
                  <a:cubicBezTo>
                    <a:pt x="3701184" y="2828316"/>
                    <a:pt x="3711344" y="2827046"/>
                    <a:pt x="3718964" y="2827046"/>
                  </a:cubicBezTo>
                  <a:cubicBezTo>
                    <a:pt x="3725314" y="2830856"/>
                    <a:pt x="3729124" y="2834666"/>
                    <a:pt x="3731664" y="2833396"/>
                  </a:cubicBezTo>
                  <a:cubicBezTo>
                    <a:pt x="3746904" y="2832126"/>
                    <a:pt x="3760874" y="2828316"/>
                    <a:pt x="3774844" y="2828316"/>
                  </a:cubicBezTo>
                  <a:cubicBezTo>
                    <a:pt x="3788814" y="2835936"/>
                    <a:pt x="3786274" y="2821966"/>
                    <a:pt x="3783734" y="2814346"/>
                  </a:cubicBezTo>
                  <a:cubicBezTo>
                    <a:pt x="3788814" y="2809266"/>
                    <a:pt x="3793894" y="2805456"/>
                    <a:pt x="3795164" y="2804186"/>
                  </a:cubicBezTo>
                  <a:cubicBezTo>
                    <a:pt x="3802784" y="2804186"/>
                    <a:pt x="3807864" y="2805456"/>
                    <a:pt x="3811674" y="2804186"/>
                  </a:cubicBezTo>
                  <a:cubicBezTo>
                    <a:pt x="3816753" y="2800376"/>
                    <a:pt x="3820564" y="2794026"/>
                    <a:pt x="3826914" y="2786406"/>
                  </a:cubicBezTo>
                  <a:cubicBezTo>
                    <a:pt x="3834534" y="2785136"/>
                    <a:pt x="3847234" y="2782596"/>
                    <a:pt x="3861204" y="2780056"/>
                  </a:cubicBezTo>
                  <a:cubicBezTo>
                    <a:pt x="3861204" y="2780056"/>
                    <a:pt x="3861204" y="2777516"/>
                    <a:pt x="3862474" y="2774976"/>
                  </a:cubicBezTo>
                  <a:cubicBezTo>
                    <a:pt x="3867554" y="2767356"/>
                    <a:pt x="3880254" y="2764816"/>
                    <a:pt x="3872634" y="2750846"/>
                  </a:cubicBezTo>
                  <a:cubicBezTo>
                    <a:pt x="3871364" y="2748306"/>
                    <a:pt x="3871364" y="2740686"/>
                    <a:pt x="3873904" y="2738146"/>
                  </a:cubicBezTo>
                  <a:cubicBezTo>
                    <a:pt x="3882794" y="2726716"/>
                    <a:pt x="3882794" y="2725446"/>
                    <a:pt x="3867554" y="2720366"/>
                  </a:cubicBezTo>
                  <a:cubicBezTo>
                    <a:pt x="3868824" y="2711476"/>
                    <a:pt x="3859934" y="2700046"/>
                    <a:pt x="3872634" y="2698776"/>
                  </a:cubicBezTo>
                  <a:cubicBezTo>
                    <a:pt x="3876444" y="2691156"/>
                    <a:pt x="3877714" y="2687346"/>
                    <a:pt x="3880254" y="2683536"/>
                  </a:cubicBezTo>
                  <a:cubicBezTo>
                    <a:pt x="3881524" y="2680996"/>
                    <a:pt x="3885334" y="2678456"/>
                    <a:pt x="3885334" y="2675916"/>
                  </a:cubicBezTo>
                  <a:cubicBezTo>
                    <a:pt x="3885334" y="2670836"/>
                    <a:pt x="3882794" y="2664486"/>
                    <a:pt x="3884064" y="2660676"/>
                  </a:cubicBezTo>
                  <a:cubicBezTo>
                    <a:pt x="3887874" y="2646706"/>
                    <a:pt x="3889144" y="2634006"/>
                    <a:pt x="3866284" y="2628926"/>
                  </a:cubicBezTo>
                  <a:cubicBezTo>
                    <a:pt x="3875174" y="2625116"/>
                    <a:pt x="3878984" y="2622576"/>
                    <a:pt x="3885334" y="2620036"/>
                  </a:cubicBezTo>
                  <a:cubicBezTo>
                    <a:pt x="3875174" y="2614956"/>
                    <a:pt x="3866284" y="2611146"/>
                    <a:pt x="3854854" y="2606066"/>
                  </a:cubicBezTo>
                  <a:lnTo>
                    <a:pt x="3866284" y="2606066"/>
                  </a:lnTo>
                  <a:lnTo>
                    <a:pt x="3866284" y="2602256"/>
                  </a:lnTo>
                  <a:cubicBezTo>
                    <a:pt x="3859934" y="2602256"/>
                    <a:pt x="3854854" y="2600986"/>
                    <a:pt x="3848504" y="2600986"/>
                  </a:cubicBezTo>
                  <a:cubicBezTo>
                    <a:pt x="3848504" y="2602256"/>
                    <a:pt x="3848504" y="2603526"/>
                    <a:pt x="3847234" y="2604796"/>
                  </a:cubicBezTo>
                  <a:cubicBezTo>
                    <a:pt x="3845964" y="2602256"/>
                    <a:pt x="3844694" y="2599716"/>
                    <a:pt x="3843424" y="2595906"/>
                  </a:cubicBezTo>
                  <a:cubicBezTo>
                    <a:pt x="3876444" y="2588286"/>
                    <a:pt x="4097424" y="2564156"/>
                    <a:pt x="4077104" y="2560346"/>
                  </a:cubicBezTo>
                  <a:cubicBezTo>
                    <a:pt x="4087264" y="2551456"/>
                    <a:pt x="4083454" y="2536216"/>
                    <a:pt x="4101234" y="2534946"/>
                  </a:cubicBezTo>
                  <a:cubicBezTo>
                    <a:pt x="4106314" y="2534946"/>
                    <a:pt x="4115204" y="2526056"/>
                    <a:pt x="4116474" y="2519706"/>
                  </a:cubicBezTo>
                  <a:cubicBezTo>
                    <a:pt x="4119014" y="2510816"/>
                    <a:pt x="4116474" y="2499386"/>
                    <a:pt x="4119014" y="2490496"/>
                  </a:cubicBezTo>
                  <a:cubicBezTo>
                    <a:pt x="4121554" y="2477796"/>
                    <a:pt x="4126634" y="2465096"/>
                    <a:pt x="4130444" y="2454936"/>
                  </a:cubicBezTo>
                  <a:cubicBezTo>
                    <a:pt x="4126634" y="2448586"/>
                    <a:pt x="4122824" y="2442236"/>
                    <a:pt x="4120284" y="2438426"/>
                  </a:cubicBezTo>
                  <a:cubicBezTo>
                    <a:pt x="4125364" y="2434616"/>
                    <a:pt x="4127904" y="2432076"/>
                    <a:pt x="4131714" y="2430806"/>
                  </a:cubicBezTo>
                  <a:cubicBezTo>
                    <a:pt x="4130444" y="2429536"/>
                    <a:pt x="4130444" y="2428266"/>
                    <a:pt x="4129174" y="2426996"/>
                  </a:cubicBezTo>
                  <a:cubicBezTo>
                    <a:pt x="4125364" y="2428266"/>
                    <a:pt x="4121554" y="2429536"/>
                    <a:pt x="4117744" y="2430806"/>
                  </a:cubicBezTo>
                  <a:cubicBezTo>
                    <a:pt x="4139334" y="2413026"/>
                    <a:pt x="4144414" y="2380006"/>
                    <a:pt x="4126634" y="2364766"/>
                  </a:cubicBezTo>
                  <a:cubicBezTo>
                    <a:pt x="4125364" y="2367306"/>
                    <a:pt x="4122824" y="2369846"/>
                    <a:pt x="4121554" y="2372386"/>
                  </a:cubicBezTo>
                  <a:cubicBezTo>
                    <a:pt x="4116474" y="2363496"/>
                    <a:pt x="4102504" y="2360956"/>
                    <a:pt x="4108854" y="2346986"/>
                  </a:cubicBezTo>
                  <a:cubicBezTo>
                    <a:pt x="4108854" y="2346986"/>
                    <a:pt x="4107584" y="2344446"/>
                    <a:pt x="4106314" y="2344446"/>
                  </a:cubicBezTo>
                  <a:cubicBezTo>
                    <a:pt x="4099964" y="2341906"/>
                    <a:pt x="4101234" y="2338096"/>
                    <a:pt x="4098694" y="2333016"/>
                  </a:cubicBezTo>
                  <a:cubicBezTo>
                    <a:pt x="4094884" y="2321586"/>
                    <a:pt x="4096154" y="2310156"/>
                    <a:pt x="4096154" y="2299996"/>
                  </a:cubicBezTo>
                  <a:lnTo>
                    <a:pt x="4096154" y="2254276"/>
                  </a:lnTo>
                  <a:cubicBezTo>
                    <a:pt x="4096154" y="2244116"/>
                    <a:pt x="4101234" y="2239036"/>
                    <a:pt x="4111394" y="2241576"/>
                  </a:cubicBezTo>
                  <a:cubicBezTo>
                    <a:pt x="4111394" y="2241576"/>
                    <a:pt x="4112664" y="2240306"/>
                    <a:pt x="4113934" y="2240306"/>
                  </a:cubicBezTo>
                  <a:cubicBezTo>
                    <a:pt x="4110124" y="2237766"/>
                    <a:pt x="4107584" y="2236496"/>
                    <a:pt x="4105044" y="2233956"/>
                  </a:cubicBezTo>
                  <a:cubicBezTo>
                    <a:pt x="4105044" y="2232686"/>
                    <a:pt x="4106314" y="2231416"/>
                    <a:pt x="4106314" y="2230146"/>
                  </a:cubicBezTo>
                  <a:cubicBezTo>
                    <a:pt x="4115204" y="2232686"/>
                    <a:pt x="4124094" y="2236496"/>
                    <a:pt x="4130444" y="2239036"/>
                  </a:cubicBezTo>
                  <a:cubicBezTo>
                    <a:pt x="4138064" y="2228876"/>
                    <a:pt x="4144414" y="2221256"/>
                    <a:pt x="4149494" y="2216176"/>
                  </a:cubicBezTo>
                  <a:lnTo>
                    <a:pt x="4149494" y="2193316"/>
                  </a:lnTo>
                  <a:cubicBezTo>
                    <a:pt x="4146954" y="2193316"/>
                    <a:pt x="4143144" y="2194586"/>
                    <a:pt x="4139334" y="2194586"/>
                  </a:cubicBezTo>
                  <a:cubicBezTo>
                    <a:pt x="4136794" y="2188236"/>
                    <a:pt x="4135524" y="2181886"/>
                    <a:pt x="4132984" y="2172996"/>
                  </a:cubicBezTo>
                  <a:cubicBezTo>
                    <a:pt x="4139334" y="2176806"/>
                    <a:pt x="4141874" y="2179346"/>
                    <a:pt x="4144414" y="2180616"/>
                  </a:cubicBezTo>
                  <a:cubicBezTo>
                    <a:pt x="4146954" y="2179346"/>
                    <a:pt x="4150764" y="2178076"/>
                    <a:pt x="4154574" y="2175536"/>
                  </a:cubicBezTo>
                  <a:cubicBezTo>
                    <a:pt x="4153304" y="2174266"/>
                    <a:pt x="4152034" y="2172996"/>
                    <a:pt x="4152034" y="2171726"/>
                  </a:cubicBezTo>
                  <a:cubicBezTo>
                    <a:pt x="4148224" y="2171726"/>
                    <a:pt x="4144414" y="2170456"/>
                    <a:pt x="4143144" y="2170456"/>
                  </a:cubicBezTo>
                  <a:cubicBezTo>
                    <a:pt x="4145684" y="2162836"/>
                    <a:pt x="4150764" y="2155216"/>
                    <a:pt x="4148224" y="2151406"/>
                  </a:cubicBezTo>
                  <a:cubicBezTo>
                    <a:pt x="4141874" y="2134896"/>
                    <a:pt x="4148224" y="2122196"/>
                    <a:pt x="4154574" y="2108226"/>
                  </a:cubicBezTo>
                  <a:cubicBezTo>
                    <a:pt x="4155844" y="2104416"/>
                    <a:pt x="4154574" y="2100606"/>
                    <a:pt x="4154574" y="2096796"/>
                  </a:cubicBezTo>
                  <a:cubicBezTo>
                    <a:pt x="4155844" y="2080286"/>
                    <a:pt x="4157114" y="2065046"/>
                    <a:pt x="4158383" y="2042186"/>
                  </a:cubicBezTo>
                  <a:cubicBezTo>
                    <a:pt x="4153303" y="2039646"/>
                    <a:pt x="4145683" y="2033296"/>
                    <a:pt x="4136793" y="2028216"/>
                  </a:cubicBezTo>
                  <a:cubicBezTo>
                    <a:pt x="4129173" y="2024406"/>
                    <a:pt x="4121553" y="2023136"/>
                    <a:pt x="4113933" y="2020596"/>
                  </a:cubicBezTo>
                  <a:cubicBezTo>
                    <a:pt x="4110124" y="2019326"/>
                    <a:pt x="4105043" y="2020596"/>
                    <a:pt x="4101233" y="2019326"/>
                  </a:cubicBezTo>
                  <a:cubicBezTo>
                    <a:pt x="4069483" y="2015516"/>
                    <a:pt x="4036463" y="2010436"/>
                    <a:pt x="4004713" y="2006626"/>
                  </a:cubicBezTo>
                  <a:cubicBezTo>
                    <a:pt x="3978043" y="2002816"/>
                    <a:pt x="3951373" y="1999006"/>
                    <a:pt x="3925973" y="1995196"/>
                  </a:cubicBezTo>
                  <a:cubicBezTo>
                    <a:pt x="3919623" y="1993926"/>
                    <a:pt x="3913273" y="1991386"/>
                    <a:pt x="3905653" y="1991386"/>
                  </a:cubicBezTo>
                  <a:cubicBezTo>
                    <a:pt x="3889143" y="1990116"/>
                    <a:pt x="3871363" y="1990116"/>
                    <a:pt x="3854853" y="1990116"/>
                  </a:cubicBezTo>
                  <a:cubicBezTo>
                    <a:pt x="3845963" y="1990116"/>
                    <a:pt x="3838343" y="1990116"/>
                    <a:pt x="3829453" y="1988846"/>
                  </a:cubicBezTo>
                  <a:cubicBezTo>
                    <a:pt x="3814213" y="1987576"/>
                    <a:pt x="3798973" y="1985036"/>
                    <a:pt x="3783733" y="1983766"/>
                  </a:cubicBezTo>
                  <a:lnTo>
                    <a:pt x="3783733" y="1979956"/>
                  </a:lnTo>
                  <a:cubicBezTo>
                    <a:pt x="3821833" y="1977416"/>
                    <a:pt x="3861203" y="1973606"/>
                    <a:pt x="3900573" y="1981226"/>
                  </a:cubicBezTo>
                  <a:cubicBezTo>
                    <a:pt x="3899303" y="1977416"/>
                    <a:pt x="3898033" y="1973606"/>
                    <a:pt x="3896763" y="1971066"/>
                  </a:cubicBezTo>
                  <a:cubicBezTo>
                    <a:pt x="3905653" y="1969796"/>
                    <a:pt x="3912003" y="1962176"/>
                    <a:pt x="3920893" y="1971066"/>
                  </a:cubicBezTo>
                  <a:cubicBezTo>
                    <a:pt x="3922163" y="1972336"/>
                    <a:pt x="3929783" y="1968526"/>
                    <a:pt x="3934863" y="1967256"/>
                  </a:cubicBezTo>
                  <a:lnTo>
                    <a:pt x="3934863" y="1964716"/>
                  </a:lnTo>
                  <a:lnTo>
                    <a:pt x="3923433" y="1964716"/>
                  </a:lnTo>
                  <a:cubicBezTo>
                    <a:pt x="3936133" y="1954556"/>
                    <a:pt x="3945024" y="1945666"/>
                    <a:pt x="3953913" y="1939316"/>
                  </a:cubicBezTo>
                  <a:cubicBezTo>
                    <a:pt x="3961533" y="1940586"/>
                    <a:pt x="3969153" y="1941856"/>
                    <a:pt x="3974233" y="1943126"/>
                  </a:cubicBezTo>
                  <a:cubicBezTo>
                    <a:pt x="3975503" y="1918996"/>
                    <a:pt x="3955183" y="1917726"/>
                    <a:pt x="3939943" y="1907566"/>
                  </a:cubicBezTo>
                  <a:cubicBezTo>
                    <a:pt x="3946293" y="1903756"/>
                    <a:pt x="3950103" y="1899946"/>
                    <a:pt x="3955183" y="1898676"/>
                  </a:cubicBezTo>
                  <a:cubicBezTo>
                    <a:pt x="3969153" y="1894866"/>
                    <a:pt x="3986933" y="1905026"/>
                    <a:pt x="3995824" y="1883436"/>
                  </a:cubicBezTo>
                  <a:cubicBezTo>
                    <a:pt x="3997094" y="1882166"/>
                    <a:pt x="4000903" y="1882166"/>
                    <a:pt x="4007253" y="1879626"/>
                  </a:cubicBezTo>
                  <a:cubicBezTo>
                    <a:pt x="4003444" y="1875816"/>
                    <a:pt x="3999633" y="1873276"/>
                    <a:pt x="3997094" y="1870736"/>
                  </a:cubicBezTo>
                  <a:cubicBezTo>
                    <a:pt x="3999634" y="1869466"/>
                    <a:pt x="4003444" y="1868196"/>
                    <a:pt x="4003444" y="1868196"/>
                  </a:cubicBezTo>
                  <a:cubicBezTo>
                    <a:pt x="4012334" y="1874546"/>
                    <a:pt x="4018684" y="1879626"/>
                    <a:pt x="4026303" y="1884706"/>
                  </a:cubicBezTo>
                  <a:cubicBezTo>
                    <a:pt x="4027574" y="1883436"/>
                    <a:pt x="4028844" y="1882166"/>
                    <a:pt x="4030113" y="1879626"/>
                  </a:cubicBezTo>
                  <a:cubicBezTo>
                    <a:pt x="4026303" y="1874546"/>
                    <a:pt x="4023763" y="1869466"/>
                    <a:pt x="4019953" y="1864386"/>
                  </a:cubicBezTo>
                  <a:cubicBezTo>
                    <a:pt x="4036463" y="1852956"/>
                    <a:pt x="4037733" y="1846606"/>
                    <a:pt x="4025033" y="1814856"/>
                  </a:cubicBezTo>
                  <a:cubicBezTo>
                    <a:pt x="4033924" y="1813586"/>
                    <a:pt x="4042813" y="1811046"/>
                    <a:pt x="4050433" y="1809776"/>
                  </a:cubicBezTo>
                  <a:cubicBezTo>
                    <a:pt x="4051703" y="1800886"/>
                    <a:pt x="4056783" y="1791996"/>
                    <a:pt x="4055513" y="1784376"/>
                  </a:cubicBezTo>
                  <a:cubicBezTo>
                    <a:pt x="4051703" y="1761516"/>
                    <a:pt x="4074563" y="1751356"/>
                    <a:pt x="4079643" y="1732306"/>
                  </a:cubicBezTo>
                  <a:cubicBezTo>
                    <a:pt x="4079643" y="1731036"/>
                    <a:pt x="4084723" y="1729766"/>
                    <a:pt x="4085993" y="1731036"/>
                  </a:cubicBezTo>
                  <a:cubicBezTo>
                    <a:pt x="4097423" y="1734846"/>
                    <a:pt x="4101233" y="1725956"/>
                    <a:pt x="4105043" y="1719606"/>
                  </a:cubicBezTo>
                  <a:cubicBezTo>
                    <a:pt x="4106313" y="1717066"/>
                    <a:pt x="4107583" y="1714526"/>
                    <a:pt x="4108853" y="1713256"/>
                  </a:cubicBezTo>
                  <a:cubicBezTo>
                    <a:pt x="4120283" y="1706906"/>
                    <a:pt x="4131713" y="1701826"/>
                    <a:pt x="4144413" y="1695476"/>
                  </a:cubicBezTo>
                  <a:cubicBezTo>
                    <a:pt x="4131713" y="1676426"/>
                    <a:pt x="4115203" y="1685316"/>
                    <a:pt x="4101233" y="1682776"/>
                  </a:cubicBezTo>
                  <a:lnTo>
                    <a:pt x="4101233" y="1677696"/>
                  </a:lnTo>
                  <a:cubicBezTo>
                    <a:pt x="4110123" y="1676426"/>
                    <a:pt x="4119013" y="1675156"/>
                    <a:pt x="4129173" y="1673886"/>
                  </a:cubicBezTo>
                  <a:cubicBezTo>
                    <a:pt x="4122823" y="1672616"/>
                    <a:pt x="4117743" y="1671346"/>
                    <a:pt x="4112663" y="1670076"/>
                  </a:cubicBezTo>
                  <a:cubicBezTo>
                    <a:pt x="4119013" y="1663726"/>
                    <a:pt x="4124093" y="1657376"/>
                    <a:pt x="4130443" y="1652296"/>
                  </a:cubicBezTo>
                  <a:cubicBezTo>
                    <a:pt x="4131713" y="1651026"/>
                    <a:pt x="4135523" y="1649756"/>
                    <a:pt x="4136793" y="1649756"/>
                  </a:cubicBezTo>
                  <a:cubicBezTo>
                    <a:pt x="4140603" y="1651026"/>
                    <a:pt x="4144413" y="1654836"/>
                    <a:pt x="4146953" y="1657376"/>
                  </a:cubicBezTo>
                  <a:cubicBezTo>
                    <a:pt x="4148223" y="1653566"/>
                    <a:pt x="4149493" y="1648486"/>
                    <a:pt x="4152033" y="1644676"/>
                  </a:cubicBezTo>
                  <a:cubicBezTo>
                    <a:pt x="4157113" y="1638326"/>
                    <a:pt x="4163463" y="1633246"/>
                    <a:pt x="4168543" y="1628166"/>
                  </a:cubicBezTo>
                  <a:cubicBezTo>
                    <a:pt x="4174893" y="1635786"/>
                    <a:pt x="4181243" y="1643406"/>
                    <a:pt x="4187593" y="1652296"/>
                  </a:cubicBezTo>
                  <a:cubicBezTo>
                    <a:pt x="4188863" y="1652296"/>
                    <a:pt x="4190133" y="1651026"/>
                    <a:pt x="4190133" y="1651026"/>
                  </a:cubicBezTo>
                  <a:cubicBezTo>
                    <a:pt x="4188863" y="1638326"/>
                    <a:pt x="4188863" y="1625626"/>
                    <a:pt x="4187593" y="1612926"/>
                  </a:cubicBezTo>
                  <a:cubicBezTo>
                    <a:pt x="4192673" y="1614196"/>
                    <a:pt x="4196483" y="1614196"/>
                    <a:pt x="4200293" y="1615466"/>
                  </a:cubicBezTo>
                  <a:cubicBezTo>
                    <a:pt x="4201563" y="1614196"/>
                    <a:pt x="4201563" y="1612926"/>
                    <a:pt x="4202833" y="1612926"/>
                  </a:cubicBezTo>
                  <a:cubicBezTo>
                    <a:pt x="4199023" y="1611656"/>
                    <a:pt x="4196483" y="1610386"/>
                    <a:pt x="4192673" y="1609116"/>
                  </a:cubicBezTo>
                  <a:cubicBezTo>
                    <a:pt x="4199023" y="1601496"/>
                    <a:pt x="4202833" y="1596416"/>
                    <a:pt x="4204103" y="1595146"/>
                  </a:cubicBezTo>
                  <a:lnTo>
                    <a:pt x="4204103" y="1571016"/>
                  </a:lnTo>
                  <a:cubicBezTo>
                    <a:pt x="4201563" y="1569746"/>
                    <a:pt x="4199023" y="1567206"/>
                    <a:pt x="4195213" y="1565936"/>
                  </a:cubicBezTo>
                  <a:cubicBezTo>
                    <a:pt x="4192673" y="1564666"/>
                    <a:pt x="4190133" y="1563396"/>
                    <a:pt x="4187593" y="1563396"/>
                  </a:cubicBezTo>
                  <a:cubicBezTo>
                    <a:pt x="4190133" y="1560856"/>
                    <a:pt x="4195213" y="1557046"/>
                    <a:pt x="4196483" y="1557046"/>
                  </a:cubicBezTo>
                  <a:cubicBezTo>
                    <a:pt x="4205373" y="1562126"/>
                    <a:pt x="4202833" y="1548156"/>
                    <a:pt x="4207913" y="1549426"/>
                  </a:cubicBezTo>
                  <a:cubicBezTo>
                    <a:pt x="4207913" y="1545616"/>
                    <a:pt x="4207913" y="1537996"/>
                    <a:pt x="4206643" y="1537996"/>
                  </a:cubicBezTo>
                  <a:cubicBezTo>
                    <a:pt x="4190133" y="1531646"/>
                    <a:pt x="4192673" y="1517676"/>
                    <a:pt x="4188863" y="1508786"/>
                  </a:cubicBezTo>
                  <a:close/>
                  <a:moveTo>
                    <a:pt x="227733" y="988087"/>
                  </a:moveTo>
                  <a:lnTo>
                    <a:pt x="264563" y="988087"/>
                  </a:lnTo>
                  <a:cubicBezTo>
                    <a:pt x="255673" y="999517"/>
                    <a:pt x="234083" y="999517"/>
                    <a:pt x="227733" y="988087"/>
                  </a:cubicBezTo>
                  <a:close/>
                  <a:moveTo>
                    <a:pt x="481733" y="1504977"/>
                  </a:moveTo>
                  <a:lnTo>
                    <a:pt x="481733" y="1499897"/>
                  </a:lnTo>
                  <a:cubicBezTo>
                    <a:pt x="498243" y="1498627"/>
                    <a:pt x="516023" y="1497357"/>
                    <a:pt x="532533" y="1497357"/>
                  </a:cubicBezTo>
                  <a:cubicBezTo>
                    <a:pt x="514753" y="1497357"/>
                    <a:pt x="499513" y="1512597"/>
                    <a:pt x="481733" y="1504977"/>
                  </a:cubicBezTo>
                  <a:close/>
                  <a:moveTo>
                    <a:pt x="175663" y="2120927"/>
                  </a:moveTo>
                  <a:cubicBezTo>
                    <a:pt x="183283" y="2113307"/>
                    <a:pt x="189633" y="2108227"/>
                    <a:pt x="192173" y="2104417"/>
                  </a:cubicBezTo>
                  <a:cubicBezTo>
                    <a:pt x="198523" y="2109497"/>
                    <a:pt x="202333" y="2113307"/>
                    <a:pt x="206143" y="2117117"/>
                  </a:cubicBezTo>
                  <a:cubicBezTo>
                    <a:pt x="197253" y="2117117"/>
                    <a:pt x="188363" y="2118387"/>
                    <a:pt x="175663" y="2120927"/>
                  </a:cubicBezTo>
                  <a:close/>
                  <a:moveTo>
                    <a:pt x="264563" y="2114577"/>
                  </a:moveTo>
                  <a:lnTo>
                    <a:pt x="231543" y="2114577"/>
                  </a:lnTo>
                  <a:cubicBezTo>
                    <a:pt x="230273" y="2114577"/>
                    <a:pt x="229003" y="2109497"/>
                    <a:pt x="226463" y="2105687"/>
                  </a:cubicBezTo>
                  <a:cubicBezTo>
                    <a:pt x="241703" y="2106957"/>
                    <a:pt x="253133" y="2108227"/>
                    <a:pt x="264563" y="2109497"/>
                  </a:cubicBezTo>
                  <a:lnTo>
                    <a:pt x="264563" y="2114577"/>
                  </a:lnTo>
                  <a:close/>
                  <a:moveTo>
                    <a:pt x="273453" y="2113307"/>
                  </a:moveTo>
                  <a:cubicBezTo>
                    <a:pt x="272183" y="2112037"/>
                    <a:pt x="272183" y="2110767"/>
                    <a:pt x="270913" y="2110767"/>
                  </a:cubicBezTo>
                  <a:cubicBezTo>
                    <a:pt x="275993" y="2106957"/>
                    <a:pt x="282343" y="2104417"/>
                    <a:pt x="287423" y="2100607"/>
                  </a:cubicBezTo>
                  <a:cubicBezTo>
                    <a:pt x="291233" y="2096797"/>
                    <a:pt x="292503" y="2090447"/>
                    <a:pt x="296313" y="2084097"/>
                  </a:cubicBezTo>
                  <a:cubicBezTo>
                    <a:pt x="306473" y="2104417"/>
                    <a:pt x="328063" y="2098067"/>
                    <a:pt x="347113" y="2103147"/>
                  </a:cubicBezTo>
                  <a:cubicBezTo>
                    <a:pt x="321713" y="2105687"/>
                    <a:pt x="297583" y="2109497"/>
                    <a:pt x="273453" y="2113307"/>
                  </a:cubicBezTo>
                  <a:close/>
                  <a:moveTo>
                    <a:pt x="107083" y="2425727"/>
                  </a:moveTo>
                  <a:cubicBezTo>
                    <a:pt x="108353" y="2425727"/>
                    <a:pt x="108353" y="2425727"/>
                    <a:pt x="107083" y="2425727"/>
                  </a:cubicBezTo>
                  <a:close/>
                  <a:moveTo>
                    <a:pt x="338223" y="2607337"/>
                  </a:moveTo>
                  <a:cubicBezTo>
                    <a:pt x="336953" y="2598447"/>
                    <a:pt x="335683" y="2592097"/>
                    <a:pt x="334413" y="2583207"/>
                  </a:cubicBezTo>
                  <a:cubicBezTo>
                    <a:pt x="343303" y="2585747"/>
                    <a:pt x="348383" y="2587017"/>
                    <a:pt x="353463" y="2589557"/>
                  </a:cubicBezTo>
                  <a:cubicBezTo>
                    <a:pt x="348383" y="2594637"/>
                    <a:pt x="344573" y="2599717"/>
                    <a:pt x="338223" y="2607337"/>
                  </a:cubicBezTo>
                  <a:close/>
                  <a:moveTo>
                    <a:pt x="629053" y="1047777"/>
                  </a:moveTo>
                  <a:cubicBezTo>
                    <a:pt x="620163" y="1049047"/>
                    <a:pt x="611273" y="1052857"/>
                    <a:pt x="603653" y="1052857"/>
                  </a:cubicBezTo>
                  <a:cubicBezTo>
                    <a:pt x="594763" y="1054127"/>
                    <a:pt x="585873" y="1052857"/>
                    <a:pt x="575713" y="1052857"/>
                  </a:cubicBezTo>
                  <a:cubicBezTo>
                    <a:pt x="574443" y="1051587"/>
                    <a:pt x="573173" y="1047777"/>
                    <a:pt x="571903" y="1043967"/>
                  </a:cubicBezTo>
                  <a:cubicBezTo>
                    <a:pt x="580793" y="1041427"/>
                    <a:pt x="589683" y="1037617"/>
                    <a:pt x="599843" y="1035077"/>
                  </a:cubicBezTo>
                  <a:cubicBezTo>
                    <a:pt x="599843" y="1038887"/>
                    <a:pt x="598573" y="1041427"/>
                    <a:pt x="598573" y="1045237"/>
                  </a:cubicBezTo>
                  <a:cubicBezTo>
                    <a:pt x="610003" y="1037617"/>
                    <a:pt x="620163" y="1038887"/>
                    <a:pt x="629053" y="1047777"/>
                  </a:cubicBezTo>
                  <a:cubicBezTo>
                    <a:pt x="643023" y="1037617"/>
                    <a:pt x="645563" y="1038887"/>
                    <a:pt x="649373" y="1060477"/>
                  </a:cubicBezTo>
                  <a:cubicBezTo>
                    <a:pt x="641753" y="1055397"/>
                    <a:pt x="635403" y="1051587"/>
                    <a:pt x="629053" y="1047777"/>
                  </a:cubicBezTo>
                  <a:close/>
                  <a:moveTo>
                    <a:pt x="677313" y="1045237"/>
                  </a:moveTo>
                  <a:cubicBezTo>
                    <a:pt x="679853" y="1042697"/>
                    <a:pt x="682393" y="1040157"/>
                    <a:pt x="683663" y="1037617"/>
                  </a:cubicBezTo>
                  <a:cubicBezTo>
                    <a:pt x="692553" y="1049047"/>
                    <a:pt x="692553" y="1049047"/>
                    <a:pt x="673503" y="1057937"/>
                  </a:cubicBezTo>
                  <a:lnTo>
                    <a:pt x="654453" y="1042697"/>
                  </a:lnTo>
                  <a:cubicBezTo>
                    <a:pt x="667153" y="1032537"/>
                    <a:pt x="674773" y="1032537"/>
                    <a:pt x="677313" y="1045237"/>
                  </a:cubicBezTo>
                  <a:close/>
                  <a:moveTo>
                    <a:pt x="687473" y="2741957"/>
                  </a:moveTo>
                  <a:cubicBezTo>
                    <a:pt x="688743" y="2740687"/>
                    <a:pt x="690013" y="2740687"/>
                    <a:pt x="691283" y="2739417"/>
                  </a:cubicBezTo>
                  <a:cubicBezTo>
                    <a:pt x="692553" y="2741957"/>
                    <a:pt x="695093" y="2744497"/>
                    <a:pt x="697633" y="2748307"/>
                  </a:cubicBezTo>
                  <a:cubicBezTo>
                    <a:pt x="695093" y="2748307"/>
                    <a:pt x="692553" y="2748307"/>
                    <a:pt x="690013" y="2749577"/>
                  </a:cubicBezTo>
                  <a:cubicBezTo>
                    <a:pt x="688743" y="2745767"/>
                    <a:pt x="688743" y="2743227"/>
                    <a:pt x="687473" y="2741957"/>
                  </a:cubicBezTo>
                  <a:close/>
                  <a:moveTo>
                    <a:pt x="764943" y="2733067"/>
                  </a:moveTo>
                  <a:cubicBezTo>
                    <a:pt x="766213" y="2736877"/>
                    <a:pt x="767483" y="2739417"/>
                    <a:pt x="770023" y="2741957"/>
                  </a:cubicBezTo>
                  <a:lnTo>
                    <a:pt x="766213" y="2741957"/>
                  </a:lnTo>
                  <a:cubicBezTo>
                    <a:pt x="766213" y="2739417"/>
                    <a:pt x="766213" y="2736877"/>
                    <a:pt x="764943" y="2733067"/>
                  </a:cubicBezTo>
                  <a:close/>
                  <a:moveTo>
                    <a:pt x="869083" y="3016277"/>
                  </a:moveTo>
                  <a:cubicBezTo>
                    <a:pt x="865273" y="3009927"/>
                    <a:pt x="862733" y="3004847"/>
                    <a:pt x="860193" y="2999767"/>
                  </a:cubicBezTo>
                  <a:lnTo>
                    <a:pt x="866543" y="2993417"/>
                  </a:lnTo>
                  <a:cubicBezTo>
                    <a:pt x="875433" y="2999767"/>
                    <a:pt x="876703" y="3009927"/>
                    <a:pt x="869083" y="3016277"/>
                  </a:cubicBezTo>
                  <a:close/>
                  <a:moveTo>
                    <a:pt x="1191663" y="3041677"/>
                  </a:moveTo>
                  <a:cubicBezTo>
                    <a:pt x="1186583" y="3039137"/>
                    <a:pt x="1181503" y="3037867"/>
                    <a:pt x="1176423" y="3035327"/>
                  </a:cubicBezTo>
                  <a:cubicBezTo>
                    <a:pt x="1181503" y="3030247"/>
                    <a:pt x="1186583" y="3025167"/>
                    <a:pt x="1190393" y="3022627"/>
                  </a:cubicBezTo>
                  <a:lnTo>
                    <a:pt x="1205633" y="3034057"/>
                  </a:lnTo>
                  <a:cubicBezTo>
                    <a:pt x="1201823" y="3036597"/>
                    <a:pt x="1196743" y="3039137"/>
                    <a:pt x="1191663" y="3041677"/>
                  </a:cubicBezTo>
                  <a:close/>
                  <a:moveTo>
                    <a:pt x="3438293" y="2825777"/>
                  </a:moveTo>
                  <a:cubicBezTo>
                    <a:pt x="3437023" y="2827047"/>
                    <a:pt x="3438293" y="2829587"/>
                    <a:pt x="3438293" y="2832127"/>
                  </a:cubicBezTo>
                  <a:lnTo>
                    <a:pt x="3419243" y="2835937"/>
                  </a:lnTo>
                  <a:cubicBezTo>
                    <a:pt x="3416703" y="2824507"/>
                    <a:pt x="3421783" y="2818157"/>
                    <a:pt x="3433213" y="2816887"/>
                  </a:cubicBezTo>
                  <a:cubicBezTo>
                    <a:pt x="3437023" y="2816887"/>
                    <a:pt x="3442103" y="2814347"/>
                    <a:pt x="3448453" y="2814347"/>
                  </a:cubicBezTo>
                  <a:cubicBezTo>
                    <a:pt x="3444643" y="2818157"/>
                    <a:pt x="3440833" y="2820697"/>
                    <a:pt x="3438293" y="2825777"/>
                  </a:cubicBezTo>
                  <a:close/>
                  <a:moveTo>
                    <a:pt x="3463693" y="2823237"/>
                  </a:moveTo>
                  <a:cubicBezTo>
                    <a:pt x="3458613" y="2821967"/>
                    <a:pt x="3454803" y="2818157"/>
                    <a:pt x="3450993" y="2815617"/>
                  </a:cubicBezTo>
                  <a:cubicBezTo>
                    <a:pt x="3456073" y="2809267"/>
                    <a:pt x="3459883" y="2805457"/>
                    <a:pt x="3462423" y="2801647"/>
                  </a:cubicBezTo>
                  <a:cubicBezTo>
                    <a:pt x="3467503" y="2807997"/>
                    <a:pt x="3472583" y="2813077"/>
                    <a:pt x="3477663" y="2820697"/>
                  </a:cubicBezTo>
                  <a:cubicBezTo>
                    <a:pt x="3473853" y="2821967"/>
                    <a:pt x="3468773" y="2823237"/>
                    <a:pt x="3463693" y="2823237"/>
                  </a:cubicBezTo>
                  <a:close/>
                  <a:moveTo>
                    <a:pt x="3597043" y="1964717"/>
                  </a:moveTo>
                  <a:cubicBezTo>
                    <a:pt x="3597043" y="1962177"/>
                    <a:pt x="3597043" y="1960907"/>
                    <a:pt x="3595773" y="1958367"/>
                  </a:cubicBezTo>
                  <a:lnTo>
                    <a:pt x="3622443" y="1954557"/>
                  </a:lnTo>
                  <a:cubicBezTo>
                    <a:pt x="3622443" y="1957097"/>
                    <a:pt x="3623713" y="1959637"/>
                    <a:pt x="3623713" y="1962177"/>
                  </a:cubicBezTo>
                  <a:cubicBezTo>
                    <a:pt x="3613553" y="1962177"/>
                    <a:pt x="3604663" y="1963447"/>
                    <a:pt x="3597043" y="1964717"/>
                  </a:cubicBezTo>
                  <a:close/>
                  <a:moveTo>
                    <a:pt x="3663083" y="1967257"/>
                  </a:moveTo>
                  <a:cubicBezTo>
                    <a:pt x="3655463" y="1967257"/>
                    <a:pt x="3646573" y="1967257"/>
                    <a:pt x="3638953" y="1964717"/>
                  </a:cubicBezTo>
                  <a:cubicBezTo>
                    <a:pt x="3635143" y="1963447"/>
                    <a:pt x="3633873" y="1958367"/>
                    <a:pt x="3630063" y="1955827"/>
                  </a:cubicBezTo>
                  <a:cubicBezTo>
                    <a:pt x="3631333" y="1954557"/>
                    <a:pt x="3631333" y="1953287"/>
                    <a:pt x="3632603" y="1952017"/>
                  </a:cubicBezTo>
                  <a:cubicBezTo>
                    <a:pt x="3644033" y="1954557"/>
                    <a:pt x="3654193" y="1955827"/>
                    <a:pt x="3664353" y="1958367"/>
                  </a:cubicBezTo>
                  <a:cubicBezTo>
                    <a:pt x="3663083" y="1962177"/>
                    <a:pt x="3663083" y="1965987"/>
                    <a:pt x="3663083" y="1967257"/>
                  </a:cubicBezTo>
                  <a:close/>
                  <a:moveTo>
                    <a:pt x="3720233" y="1965987"/>
                  </a:moveTo>
                  <a:cubicBezTo>
                    <a:pt x="3711343" y="1964717"/>
                    <a:pt x="3702453" y="1958367"/>
                    <a:pt x="3693563" y="1967257"/>
                  </a:cubicBezTo>
                  <a:cubicBezTo>
                    <a:pt x="3692293" y="1968527"/>
                    <a:pt x="3684673" y="1964717"/>
                    <a:pt x="3680863" y="1963447"/>
                  </a:cubicBezTo>
                  <a:cubicBezTo>
                    <a:pt x="3680863" y="1962177"/>
                    <a:pt x="3682133" y="1959637"/>
                    <a:pt x="3682133" y="1958367"/>
                  </a:cubicBezTo>
                  <a:lnTo>
                    <a:pt x="3724043" y="1958367"/>
                  </a:lnTo>
                  <a:cubicBezTo>
                    <a:pt x="3725313" y="1958367"/>
                    <a:pt x="3726583" y="1962177"/>
                    <a:pt x="3727853" y="1964717"/>
                  </a:cubicBezTo>
                  <a:cubicBezTo>
                    <a:pt x="3724043" y="1964717"/>
                    <a:pt x="3721503" y="1965987"/>
                    <a:pt x="3720233" y="1965987"/>
                  </a:cubicBezTo>
                  <a:close/>
                  <a:moveTo>
                    <a:pt x="3840883" y="2595907"/>
                  </a:moveTo>
                  <a:cubicBezTo>
                    <a:pt x="3839613" y="2597177"/>
                    <a:pt x="3839613" y="2598447"/>
                    <a:pt x="3839613" y="2597177"/>
                  </a:cubicBezTo>
                  <a:cubicBezTo>
                    <a:pt x="3838343" y="2597177"/>
                    <a:pt x="3838343" y="2595907"/>
                    <a:pt x="3840883" y="2595907"/>
                  </a:cubicBezTo>
                  <a:close/>
                  <a:moveTo>
                    <a:pt x="124863" y="2527327"/>
                  </a:moveTo>
                  <a:cubicBezTo>
                    <a:pt x="123593" y="2527327"/>
                    <a:pt x="123593" y="2528597"/>
                    <a:pt x="122323" y="2528597"/>
                  </a:cubicBezTo>
                  <a:cubicBezTo>
                    <a:pt x="122323" y="2528597"/>
                    <a:pt x="123593" y="2527327"/>
                    <a:pt x="124863" y="2527327"/>
                  </a:cubicBezTo>
                  <a:close/>
                  <a:moveTo>
                    <a:pt x="608733" y="2767357"/>
                  </a:moveTo>
                  <a:cubicBezTo>
                    <a:pt x="613813" y="2769897"/>
                    <a:pt x="618893" y="2772437"/>
                    <a:pt x="622703" y="2773707"/>
                  </a:cubicBezTo>
                  <a:cubicBezTo>
                    <a:pt x="604923" y="2783867"/>
                    <a:pt x="593493" y="2781327"/>
                    <a:pt x="582063" y="2763547"/>
                  </a:cubicBezTo>
                  <a:cubicBezTo>
                    <a:pt x="585873" y="2763547"/>
                    <a:pt x="588413" y="2762277"/>
                    <a:pt x="592223" y="2762277"/>
                  </a:cubicBezTo>
                  <a:cubicBezTo>
                    <a:pt x="597303" y="2763547"/>
                    <a:pt x="603653" y="2764817"/>
                    <a:pt x="608733" y="2767357"/>
                  </a:cubicBezTo>
                  <a:close/>
                  <a:moveTo>
                    <a:pt x="2828693" y="2871497"/>
                  </a:moveTo>
                  <a:cubicBezTo>
                    <a:pt x="2824883" y="2870227"/>
                    <a:pt x="2822343" y="2870227"/>
                    <a:pt x="2817263" y="2868957"/>
                  </a:cubicBezTo>
                  <a:cubicBezTo>
                    <a:pt x="2812183" y="2867687"/>
                    <a:pt x="2805833" y="2863877"/>
                    <a:pt x="2798213" y="2861337"/>
                  </a:cubicBezTo>
                  <a:cubicBezTo>
                    <a:pt x="2803293" y="2860067"/>
                    <a:pt x="2807103" y="2857527"/>
                    <a:pt x="2812183" y="2856257"/>
                  </a:cubicBezTo>
                  <a:cubicBezTo>
                    <a:pt x="2826153" y="2852447"/>
                    <a:pt x="2832503" y="2858797"/>
                    <a:pt x="2828693" y="2871497"/>
                  </a:cubicBezTo>
                  <a:close/>
                  <a:moveTo>
                    <a:pt x="2583583" y="2900707"/>
                  </a:moveTo>
                  <a:cubicBezTo>
                    <a:pt x="2591203" y="2901977"/>
                    <a:pt x="2600093" y="2901977"/>
                    <a:pt x="2608983" y="2903247"/>
                  </a:cubicBezTo>
                  <a:cubicBezTo>
                    <a:pt x="2605173" y="2915947"/>
                    <a:pt x="2595013" y="2912137"/>
                    <a:pt x="2587393" y="2910867"/>
                  </a:cubicBezTo>
                  <a:cubicBezTo>
                    <a:pt x="2584853" y="2910867"/>
                    <a:pt x="2582313" y="2905787"/>
                    <a:pt x="2579773" y="2903247"/>
                  </a:cubicBezTo>
                  <a:cubicBezTo>
                    <a:pt x="2581043" y="2901977"/>
                    <a:pt x="2582313" y="2900707"/>
                    <a:pt x="2583583" y="2900707"/>
                  </a:cubicBezTo>
                  <a:close/>
                  <a:moveTo>
                    <a:pt x="212493" y="2602257"/>
                  </a:moveTo>
                  <a:cubicBezTo>
                    <a:pt x="213763" y="2606067"/>
                    <a:pt x="215033" y="2608607"/>
                    <a:pt x="216303" y="2613687"/>
                  </a:cubicBezTo>
                  <a:cubicBezTo>
                    <a:pt x="208683" y="2613687"/>
                    <a:pt x="202333" y="2613687"/>
                    <a:pt x="195983" y="2612417"/>
                  </a:cubicBezTo>
                  <a:lnTo>
                    <a:pt x="195983" y="2603527"/>
                  </a:lnTo>
                  <a:cubicBezTo>
                    <a:pt x="201063" y="2603527"/>
                    <a:pt x="206143" y="2603527"/>
                    <a:pt x="212493" y="2602257"/>
                  </a:cubicBezTo>
                  <a:close/>
                  <a:moveTo>
                    <a:pt x="707793" y="2759737"/>
                  </a:moveTo>
                  <a:cubicBezTo>
                    <a:pt x="715413" y="2761007"/>
                    <a:pt x="723033" y="2761007"/>
                    <a:pt x="731923" y="2762277"/>
                  </a:cubicBezTo>
                  <a:cubicBezTo>
                    <a:pt x="726843" y="2767357"/>
                    <a:pt x="706523" y="2771167"/>
                    <a:pt x="702713" y="2767357"/>
                  </a:cubicBezTo>
                  <a:cubicBezTo>
                    <a:pt x="702713" y="2766087"/>
                    <a:pt x="701443" y="2763547"/>
                    <a:pt x="702713" y="2762277"/>
                  </a:cubicBezTo>
                  <a:cubicBezTo>
                    <a:pt x="703983" y="2761007"/>
                    <a:pt x="706523" y="2759737"/>
                    <a:pt x="707793" y="2759737"/>
                  </a:cubicBezTo>
                  <a:close/>
                </a:path>
              </a:pathLst>
            </a:custGeom>
            <a:blipFill>
              <a:blip r:embed="rId2"/>
              <a:stretch>
                <a:fillRect l="0" t="-1577" r="0" b="-853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297072" y="8388959"/>
            <a:ext cx="2138638" cy="1898041"/>
          </a:xfrm>
          <a:custGeom>
            <a:avLst/>
            <a:gdLst/>
            <a:ahLst/>
            <a:cxnLst/>
            <a:rect r="r" b="b" t="t" l="l"/>
            <a:pathLst>
              <a:path h="1898041" w="2138638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74456" y="8954287"/>
            <a:ext cx="1583870" cy="767385"/>
          </a:xfrm>
          <a:custGeom>
            <a:avLst/>
            <a:gdLst/>
            <a:ahLst/>
            <a:cxnLst/>
            <a:rect r="r" b="b" t="t" l="l"/>
            <a:pathLst>
              <a:path h="767385" w="1583870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24958" y="2199277"/>
            <a:ext cx="8419042" cy="61896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27"/>
              </a:lnSpc>
            </a:pPr>
            <a:r>
              <a:rPr lang="en-US" sz="5533" b="true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Your teacher has asked everyone to bring a treat in for the end of term party. A boy in your class has forgotten his and is upset.</a:t>
            </a:r>
          </a:p>
          <a:p>
            <a:pPr algn="l">
              <a:lnSpc>
                <a:spcPts val="7027"/>
              </a:lnSpc>
            </a:p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DAGxvM-vC9M</dc:identifier>
  <dcterms:modified xsi:type="dcterms:W3CDTF">2011-08-01T06:04:30Z</dcterms:modified>
  <cp:revision>1</cp:revision>
  <dc:title>Lesson plan presentation: Kindness is Good for the Body</dc:title>
</cp:coreProperties>
</file>