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18288000" cy="10287000"/>
  <p:notesSz cx="6858000" cy="9144000"/>
  <p:embeddedFontLst>
    <p:embeddedFont>
      <p:font typeface="Century Gothic Paneuropean Bold" charset="1" panose="020B0702020202020204"/>
      <p:regular r:id="rId13"/>
    </p:embeddedFont>
    <p:embeddedFont>
      <p:font typeface="Century Gothic Paneuropean Bold Italics" charset="1" panose="020B0702020202090204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https://www.youtube.com/watch?v=GHKH3HD97iQ&amp;t=2s" TargetMode="External" Type="http://schemas.openxmlformats.org/officeDocument/2006/relationships/hyperlink"/><Relationship Id="rId11" Target="https://www.youtube.com/watch?v=GHKH3HD97iQ&amp;t=2s" TargetMode="External" Type="http://schemas.openxmlformats.org/officeDocument/2006/relationships/hyperlink"/><Relationship Id="rId12" Target="https://www.youtube.com/watch?v=GHKH3HD97iQ&amp;t=2s" TargetMode="External" Type="http://schemas.openxmlformats.org/officeDocument/2006/relationships/hyperlink"/><Relationship Id="rId13" Target="../media/image12.pn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https://www.youtube.com/watch?v=GHKH3HD97iQ&amp;t=2s" TargetMode="External" Type="http://schemas.openxmlformats.org/officeDocument/2006/relationships/hyperlink"/><Relationship Id="rId17" Target="https://www.youtube.com/watch?v=GHKH3HD97iQ&amp;t=2s" TargetMode="External" Type="http://schemas.openxmlformats.org/officeDocument/2006/relationships/hyperlink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10.png" Type="http://schemas.openxmlformats.org/officeDocument/2006/relationships/image"/><Relationship Id="rId7" Target="../media/image11.svg" Type="http://schemas.openxmlformats.org/officeDocument/2006/relationships/image"/><Relationship Id="rId8" Target="../media/image5.png" Type="http://schemas.openxmlformats.org/officeDocument/2006/relationships/image"/><Relationship Id="rId9" Target="https://www.youtube.com/watch?v=GHKH3HD97iQ&amp;t=2s" TargetMode="External" Type="http://schemas.openxmlformats.org/officeDocument/2006/relationships/hyperlink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Relationship Id="rId3" Target="../media/image16.png" Type="http://schemas.openxmlformats.org/officeDocument/2006/relationships/image"/><Relationship Id="rId4" Target="../media/image17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https://vimeo.com/1154300698/8044b25348?share=copy&amp;fl=sv&amp;fe=ci" TargetMode="External" Type="http://schemas.openxmlformats.org/officeDocument/2006/relationships/hyperlink"/><Relationship Id="rId11" Target="https://vimeo.com/1154300698/8044b25348?share=copy&amp;fl=sv&amp;fe=ci" TargetMode="External" Type="http://schemas.openxmlformats.org/officeDocument/2006/relationships/hyperlink"/><Relationship Id="rId12" Target="https://vimeo.com/1154300698/8044b25348?share=copy&amp;fl=sv&amp;fe=ci" TargetMode="External" Type="http://schemas.openxmlformats.org/officeDocument/2006/relationships/hyperlink"/><Relationship Id="rId13" Target="../media/image18.pn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https://vimeo.com/1154300698/8044b25348?share=copy&amp;fl=sv&amp;fe=ci" TargetMode="External" Type="http://schemas.openxmlformats.org/officeDocument/2006/relationships/hyperlink"/><Relationship Id="rId17" Target="https://vimeo.com/1154300698/8044b25348?share=copy&amp;fl=sv&amp;fe=ci" TargetMode="External" Type="http://schemas.openxmlformats.org/officeDocument/2006/relationships/hyperlink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10.png" Type="http://schemas.openxmlformats.org/officeDocument/2006/relationships/image"/><Relationship Id="rId7" Target="../media/image11.svg" Type="http://schemas.openxmlformats.org/officeDocument/2006/relationships/image"/><Relationship Id="rId8" Target="../media/image5.png" Type="http://schemas.openxmlformats.org/officeDocument/2006/relationships/image"/><Relationship Id="rId9" Target="https://vimeo.com/1154300698/8044b25348?share=copy&amp;fl=sv&amp;fe=ci" TargetMode="External" Type="http://schemas.openxmlformats.org/officeDocument/2006/relationships/hyperlink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jpeg" Type="http://schemas.openxmlformats.org/officeDocument/2006/relationships/image"/><Relationship Id="rId3" Target="../media/image21.png" Type="http://schemas.openxmlformats.org/officeDocument/2006/relationships/image"/><Relationship Id="rId4" Target="../media/image22.svg" Type="http://schemas.openxmlformats.org/officeDocument/2006/relationships/image"/><Relationship Id="rId5" Target="../media/image23.png" Type="http://schemas.openxmlformats.org/officeDocument/2006/relationships/image"/><Relationship Id="rId6" Target="../media/image5.png" Type="http://schemas.openxmlformats.org/officeDocument/2006/relationships/image"/><Relationship Id="rId7" Target="../media/image24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5.png" Type="http://schemas.openxmlformats.org/officeDocument/2006/relationships/image"/><Relationship Id="rId6" Target="../media/image25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0" y="-1214462"/>
            <a:ext cx="13867455" cy="14070248"/>
            <a:chOff x="0" y="0"/>
            <a:chExt cx="2952750" cy="299593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398" y="234"/>
              <a:ext cx="2952846" cy="2993459"/>
            </a:xfrm>
            <a:custGeom>
              <a:avLst/>
              <a:gdLst/>
              <a:ahLst/>
              <a:cxnLst/>
              <a:rect r="r" b="b" t="t" l="l"/>
              <a:pathLst>
                <a:path h="2993459" w="2952846">
                  <a:moveTo>
                    <a:pt x="2934098" y="11196"/>
                  </a:moveTo>
                  <a:lnTo>
                    <a:pt x="2923938" y="11196"/>
                  </a:lnTo>
                  <a:cubicBezTo>
                    <a:pt x="2682638" y="11196"/>
                    <a:pt x="2441338" y="13736"/>
                    <a:pt x="2201308" y="16276"/>
                  </a:cubicBezTo>
                  <a:cubicBezTo>
                    <a:pt x="1773318" y="21356"/>
                    <a:pt x="1344058" y="28976"/>
                    <a:pt x="916068" y="30246"/>
                  </a:cubicBezTo>
                  <a:cubicBezTo>
                    <a:pt x="749698" y="30246"/>
                    <a:pt x="583328" y="21356"/>
                    <a:pt x="416958" y="11196"/>
                  </a:cubicBezTo>
                  <a:cubicBezTo>
                    <a:pt x="279798" y="2306"/>
                    <a:pt x="140098" y="-5314"/>
                    <a:pt x="2938" y="4846"/>
                  </a:cubicBezTo>
                  <a:cubicBezTo>
                    <a:pt x="4208" y="205506"/>
                    <a:pt x="5478" y="406166"/>
                    <a:pt x="8018" y="605556"/>
                  </a:cubicBezTo>
                  <a:cubicBezTo>
                    <a:pt x="11828" y="1051326"/>
                    <a:pt x="18178" y="1497096"/>
                    <a:pt x="14368" y="1942866"/>
                  </a:cubicBezTo>
                  <a:cubicBezTo>
                    <a:pt x="13098" y="2163846"/>
                    <a:pt x="4208" y="2384826"/>
                    <a:pt x="398" y="2605806"/>
                  </a:cubicBezTo>
                  <a:cubicBezTo>
                    <a:pt x="-2142" y="2725186"/>
                    <a:pt x="8018" y="2844566"/>
                    <a:pt x="15638" y="2962676"/>
                  </a:cubicBezTo>
                  <a:cubicBezTo>
                    <a:pt x="75328" y="2957596"/>
                    <a:pt x="136288" y="2961406"/>
                    <a:pt x="194708" y="2966486"/>
                  </a:cubicBezTo>
                  <a:cubicBezTo>
                    <a:pt x="284878" y="2974106"/>
                    <a:pt x="373778" y="2982996"/>
                    <a:pt x="463948" y="2986806"/>
                  </a:cubicBezTo>
                  <a:cubicBezTo>
                    <a:pt x="880508" y="2999506"/>
                    <a:pt x="1298338" y="2991886"/>
                    <a:pt x="1714898" y="2981726"/>
                  </a:cubicBezTo>
                  <a:cubicBezTo>
                    <a:pt x="2125108" y="2970296"/>
                    <a:pt x="2536588" y="2957596"/>
                    <a:pt x="2948068" y="2956326"/>
                  </a:cubicBezTo>
                  <a:cubicBezTo>
                    <a:pt x="2940448" y="2788686"/>
                    <a:pt x="2931558" y="2621046"/>
                    <a:pt x="2926478" y="2452136"/>
                  </a:cubicBezTo>
                  <a:cubicBezTo>
                    <a:pt x="2913778" y="2029226"/>
                    <a:pt x="2931558" y="1607586"/>
                    <a:pt x="2942988" y="1184676"/>
                  </a:cubicBezTo>
                  <a:cubicBezTo>
                    <a:pt x="2954418" y="794786"/>
                    <a:pt x="2960768" y="402356"/>
                    <a:pt x="2934098" y="11196"/>
                  </a:cubicBezTo>
                  <a:close/>
                </a:path>
              </a:pathLst>
            </a:custGeom>
            <a:blipFill>
              <a:blip r:embed="rId2"/>
              <a:stretch>
                <a:fillRect l="-25936" t="0" r="-25936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430067" y="-1556712"/>
            <a:ext cx="18419826" cy="13400423"/>
          </a:xfrm>
          <a:custGeom>
            <a:avLst/>
            <a:gdLst/>
            <a:ahLst/>
            <a:cxnLst/>
            <a:rect r="r" b="b" t="t" l="l"/>
            <a:pathLst>
              <a:path h="13400423" w="18419826">
                <a:moveTo>
                  <a:pt x="0" y="0"/>
                </a:moveTo>
                <a:lnTo>
                  <a:pt x="18419826" y="0"/>
                </a:lnTo>
                <a:lnTo>
                  <a:pt x="18419826" y="13400424"/>
                </a:lnTo>
                <a:lnTo>
                  <a:pt x="0" y="134004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250087" y="-389753"/>
            <a:ext cx="8037913" cy="7547600"/>
          </a:xfrm>
          <a:custGeom>
            <a:avLst/>
            <a:gdLst/>
            <a:ahLst/>
            <a:cxnLst/>
            <a:rect r="r" b="b" t="t" l="l"/>
            <a:pathLst>
              <a:path h="7547600" w="8037913">
                <a:moveTo>
                  <a:pt x="0" y="0"/>
                </a:moveTo>
                <a:lnTo>
                  <a:pt x="8037913" y="0"/>
                </a:lnTo>
                <a:lnTo>
                  <a:pt x="8037913" y="7547600"/>
                </a:lnTo>
                <a:lnTo>
                  <a:pt x="0" y="7547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606537" y="7800063"/>
            <a:ext cx="4681463" cy="2268169"/>
          </a:xfrm>
          <a:custGeom>
            <a:avLst/>
            <a:gdLst/>
            <a:ahLst/>
            <a:cxnLst/>
            <a:rect r="r" b="b" t="t" l="l"/>
            <a:pathLst>
              <a:path h="2268169" w="4681463">
                <a:moveTo>
                  <a:pt x="0" y="0"/>
                </a:moveTo>
                <a:lnTo>
                  <a:pt x="4681463" y="0"/>
                </a:lnTo>
                <a:lnTo>
                  <a:pt x="4681463" y="2268169"/>
                </a:lnTo>
                <a:lnTo>
                  <a:pt x="0" y="22681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938091" y="4786329"/>
            <a:ext cx="6924817" cy="1575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01"/>
              </a:lnSpc>
            </a:pPr>
            <a:r>
              <a:rPr lang="en-US" sz="5255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Lesson plan: </a:t>
            </a:r>
          </a:p>
          <a:p>
            <a:pPr algn="l">
              <a:lnSpc>
                <a:spcPts val="6201"/>
              </a:lnSpc>
            </a:pPr>
            <a:r>
              <a:rPr lang="en-US" b="true" sz="5255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Looking for Kindness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170A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374189" y="320585"/>
            <a:ext cx="5089301" cy="2646437"/>
          </a:xfrm>
          <a:custGeom>
            <a:avLst/>
            <a:gdLst/>
            <a:ahLst/>
            <a:cxnLst/>
            <a:rect r="r" b="b" t="t" l="l"/>
            <a:pathLst>
              <a:path h="2646437" w="5089301">
                <a:moveTo>
                  <a:pt x="0" y="0"/>
                </a:moveTo>
                <a:lnTo>
                  <a:pt x="5089301" y="0"/>
                </a:lnTo>
                <a:lnTo>
                  <a:pt x="5089301" y="2646437"/>
                </a:lnTo>
                <a:lnTo>
                  <a:pt x="0" y="26464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244727">
            <a:off x="-974381" y="-135029"/>
            <a:ext cx="7366340" cy="4714457"/>
          </a:xfrm>
          <a:custGeom>
            <a:avLst/>
            <a:gdLst/>
            <a:ahLst/>
            <a:cxnLst/>
            <a:rect r="r" b="b" t="t" l="l"/>
            <a:pathLst>
              <a:path h="4714457" w="7366340">
                <a:moveTo>
                  <a:pt x="0" y="0"/>
                </a:moveTo>
                <a:lnTo>
                  <a:pt x="7366340" y="0"/>
                </a:lnTo>
                <a:lnTo>
                  <a:pt x="7366340" y="4714458"/>
                </a:lnTo>
                <a:lnTo>
                  <a:pt x="0" y="47144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380864" y="7679635"/>
            <a:ext cx="7315200" cy="3684201"/>
          </a:xfrm>
          <a:custGeom>
            <a:avLst/>
            <a:gdLst/>
            <a:ahLst/>
            <a:cxnLst/>
            <a:rect r="r" b="b" t="t" l="l"/>
            <a:pathLst>
              <a:path h="3684201" w="7315200">
                <a:moveTo>
                  <a:pt x="0" y="0"/>
                </a:moveTo>
                <a:lnTo>
                  <a:pt x="7315200" y="0"/>
                </a:lnTo>
                <a:lnTo>
                  <a:pt x="7315200" y="3684200"/>
                </a:lnTo>
                <a:lnTo>
                  <a:pt x="0" y="3684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74456" y="8954287"/>
            <a:ext cx="1583870" cy="767385"/>
          </a:xfrm>
          <a:custGeom>
            <a:avLst/>
            <a:gdLst/>
            <a:ahLst/>
            <a:cxnLst/>
            <a:rect r="r" b="b" t="t" l="l"/>
            <a:pathLst>
              <a:path h="767385" w="1583870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grpSp>
        <p:nvGrpSpPr>
          <p:cNvPr name="Group 6" id="6"/>
          <p:cNvGrpSpPr>
            <a:grpSpLocks noChangeAspect="true"/>
          </p:cNvGrpSpPr>
          <p:nvPr/>
        </p:nvGrpSpPr>
        <p:grpSpPr>
          <a:xfrm rot="0">
            <a:off x="3825599" y="2164935"/>
            <a:ext cx="10116023" cy="8122065"/>
            <a:chOff x="0" y="0"/>
            <a:chExt cx="7467600" cy="5995670"/>
          </a:xfrm>
        </p:grpSpPr>
        <p:sp>
          <p:nvSpPr>
            <p:cNvPr name="Freeform 7" id="7">
              <a:hlinkClick r:id="rId9" tooltip="https://www.youtube.com/watch?v=GHKH3HD97iQ&amp;t=2s"/>
            </p:cNvPr>
            <p:cNvSpPr/>
            <p:nvPr/>
          </p:nvSpPr>
          <p:spPr>
            <a:xfrm flipH="false" flipV="false" rot="0">
              <a:off x="0" y="0"/>
              <a:ext cx="7467600" cy="4513580"/>
            </a:xfrm>
            <a:custGeom>
              <a:avLst/>
              <a:gdLst/>
              <a:ahLst/>
              <a:cxnLst/>
              <a:rect r="r" b="b" t="t" l="l"/>
              <a:pathLst>
                <a:path h="4513580" w="7467600">
                  <a:moveTo>
                    <a:pt x="7127240" y="0"/>
                  </a:moveTo>
                  <a:lnTo>
                    <a:pt x="340360" y="0"/>
                  </a:lnTo>
                  <a:cubicBezTo>
                    <a:pt x="152400" y="0"/>
                    <a:pt x="0" y="152400"/>
                    <a:pt x="0" y="340360"/>
                  </a:cubicBezTo>
                  <a:lnTo>
                    <a:pt x="0" y="4513580"/>
                  </a:lnTo>
                  <a:lnTo>
                    <a:pt x="7467600" y="4513580"/>
                  </a:lnTo>
                  <a:lnTo>
                    <a:pt x="7467600" y="340360"/>
                  </a:lnTo>
                  <a:cubicBezTo>
                    <a:pt x="7467600" y="152400"/>
                    <a:pt x="7315200" y="0"/>
                    <a:pt x="7127240" y="0"/>
                  </a:cubicBezTo>
                  <a:close/>
                  <a:moveTo>
                    <a:pt x="7142480" y="4188460"/>
                  </a:moveTo>
                  <a:lnTo>
                    <a:pt x="314961" y="4188460"/>
                  </a:lnTo>
                  <a:lnTo>
                    <a:pt x="314961" y="353060"/>
                  </a:lnTo>
                  <a:lnTo>
                    <a:pt x="7142480" y="353060"/>
                  </a:lnTo>
                  <a:lnTo>
                    <a:pt x="7142480" y="418846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Freeform 8" id="8">
              <a:hlinkClick r:id="rId10" tooltip="https://www.youtube.com/watch?v=GHKH3HD97iQ&amp;t=2s"/>
            </p:cNvPr>
            <p:cNvSpPr/>
            <p:nvPr/>
          </p:nvSpPr>
          <p:spPr>
            <a:xfrm flipH="false" flipV="false" rot="0">
              <a:off x="0" y="4514850"/>
              <a:ext cx="7467600" cy="695960"/>
            </a:xfrm>
            <a:custGeom>
              <a:avLst/>
              <a:gdLst/>
              <a:ahLst/>
              <a:cxnLst/>
              <a:rect r="r" b="b" t="t" l="l"/>
              <a:pathLst>
                <a:path h="695960" w="7467600">
                  <a:moveTo>
                    <a:pt x="0" y="355600"/>
                  </a:moveTo>
                  <a:cubicBezTo>
                    <a:pt x="0" y="543560"/>
                    <a:pt x="152400" y="695960"/>
                    <a:pt x="340360" y="695960"/>
                  </a:cubicBezTo>
                  <a:lnTo>
                    <a:pt x="7127240" y="695960"/>
                  </a:lnTo>
                  <a:cubicBezTo>
                    <a:pt x="7315200" y="695960"/>
                    <a:pt x="7467600" y="543560"/>
                    <a:pt x="7467600" y="355600"/>
                  </a:cubicBezTo>
                  <a:lnTo>
                    <a:pt x="7467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solidFill>
              <a:srgbClr val="E9E9E9"/>
            </a:solidFill>
          </p:spPr>
        </p:sp>
        <p:sp>
          <p:nvSpPr>
            <p:cNvPr name="Freeform 9" id="9">
              <a:hlinkClick r:id="rId11" tooltip="https://www.youtube.com/watch?v=GHKH3HD97iQ&amp;t=2s"/>
            </p:cNvPr>
            <p:cNvSpPr/>
            <p:nvPr/>
          </p:nvSpPr>
          <p:spPr>
            <a:xfrm flipH="false" flipV="false" rot="0">
              <a:off x="2434265" y="5210810"/>
              <a:ext cx="2596530" cy="786130"/>
            </a:xfrm>
            <a:custGeom>
              <a:avLst/>
              <a:gdLst/>
              <a:ahLst/>
              <a:cxnLst/>
              <a:rect r="r" b="b" t="t" l="l"/>
              <a:pathLst>
                <a:path h="786130" w="2596530">
                  <a:moveTo>
                    <a:pt x="1253815" y="0"/>
                  </a:moveTo>
                  <a:lnTo>
                    <a:pt x="448635" y="0"/>
                  </a:lnTo>
                  <a:cubicBezTo>
                    <a:pt x="448635" y="0"/>
                    <a:pt x="424505" y="370840"/>
                    <a:pt x="399105" y="525780"/>
                  </a:cubicBezTo>
                  <a:cubicBezTo>
                    <a:pt x="354655" y="791210"/>
                    <a:pt x="82875" y="706120"/>
                    <a:pt x="5405" y="762000"/>
                  </a:cubicBezTo>
                  <a:cubicBezTo>
                    <a:pt x="-4755" y="769620"/>
                    <a:pt x="325" y="786130"/>
                    <a:pt x="13025" y="786130"/>
                  </a:cubicBezTo>
                  <a:lnTo>
                    <a:pt x="2583505" y="786130"/>
                  </a:lnTo>
                  <a:cubicBezTo>
                    <a:pt x="2596205" y="786130"/>
                    <a:pt x="2601285" y="769620"/>
                    <a:pt x="2591125" y="762000"/>
                  </a:cubicBezTo>
                  <a:cubicBezTo>
                    <a:pt x="2513655" y="706120"/>
                    <a:pt x="2241875" y="791210"/>
                    <a:pt x="2197425" y="525780"/>
                  </a:cubicBezTo>
                  <a:cubicBezTo>
                    <a:pt x="2172025" y="370840"/>
                    <a:pt x="2147895" y="0"/>
                    <a:pt x="2147895" y="0"/>
                  </a:cubicBezTo>
                  <a:lnTo>
                    <a:pt x="1253815" y="0"/>
                  </a:lnTo>
                  <a:close/>
                </a:path>
              </a:pathLst>
            </a:custGeom>
            <a:solidFill>
              <a:srgbClr val="BBBBBB"/>
            </a:solidFill>
          </p:spPr>
        </p:sp>
        <p:sp>
          <p:nvSpPr>
            <p:cNvPr name="Freeform 10" id="10">
              <a:hlinkClick r:id="rId12" tooltip="https://www.youtube.com/watch?v=GHKH3HD97iQ&amp;t=2s"/>
            </p:cNvPr>
            <p:cNvSpPr/>
            <p:nvPr/>
          </p:nvSpPr>
          <p:spPr>
            <a:xfrm flipH="false" flipV="false" rot="0">
              <a:off x="314960" y="353060"/>
              <a:ext cx="6827520" cy="3835400"/>
            </a:xfrm>
            <a:custGeom>
              <a:avLst/>
              <a:gdLst/>
              <a:ahLst/>
              <a:cxnLst/>
              <a:rect r="r" b="b" t="t" l="l"/>
              <a:pathLst>
                <a:path h="3835400" w="6827520">
                  <a:moveTo>
                    <a:pt x="0" y="0"/>
                  </a:moveTo>
                  <a:lnTo>
                    <a:pt x="6827520" y="0"/>
                  </a:lnTo>
                  <a:lnTo>
                    <a:pt x="6827520" y="3835400"/>
                  </a:lnTo>
                  <a:lnTo>
                    <a:pt x="0" y="3835400"/>
                  </a:lnTo>
                  <a:close/>
                </a:path>
              </a:pathLst>
            </a:custGeom>
            <a:blipFill>
              <a:blip r:embed="rId13"/>
              <a:stretch>
                <a:fillRect l="-1200" t="0" r="-1200" b="0"/>
              </a:stretch>
            </a:blipFill>
          </p:spPr>
        </p:sp>
      </p:grpSp>
      <p:sp>
        <p:nvSpPr>
          <p:cNvPr name="Freeform 11" id="11">
            <a:hlinkClick r:id="rId16" tooltip="https://www.youtube.com/watch?v=GHKH3HD97iQ&amp;t=2s"/>
          </p:cNvPr>
          <p:cNvSpPr/>
          <p:nvPr/>
        </p:nvSpPr>
        <p:spPr>
          <a:xfrm flipH="false" flipV="false" rot="0">
            <a:off x="8268822" y="4683847"/>
            <a:ext cx="1229577" cy="1229577"/>
          </a:xfrm>
          <a:custGeom>
            <a:avLst/>
            <a:gdLst/>
            <a:ahLst/>
            <a:cxnLst/>
            <a:rect r="r" b="b" t="t" l="l"/>
            <a:pathLst>
              <a:path h="1229577" w="1229577">
                <a:moveTo>
                  <a:pt x="0" y="0"/>
                </a:moveTo>
                <a:lnTo>
                  <a:pt x="1229577" y="0"/>
                </a:lnTo>
                <a:lnTo>
                  <a:pt x="1229577" y="1229577"/>
                </a:lnTo>
                <a:lnTo>
                  <a:pt x="0" y="122957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6139011" y="662370"/>
            <a:ext cx="9267768" cy="5802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82"/>
              </a:lnSpc>
            </a:pPr>
            <a:r>
              <a:rPr lang="en-US" sz="2855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Watch this </a:t>
            </a:r>
            <a:r>
              <a:rPr lang="en-US" b="true" sz="2855" u="sng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  <a:hlinkClick r:id="rId17" tooltip="https://www.youtube.com/watch?v=GHKH3HD97iQ&amp;t=2s"/>
              </a:rPr>
              <a:t>news story 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3C8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28346" y="8711800"/>
            <a:ext cx="2256514" cy="1092999"/>
          </a:xfrm>
          <a:custGeom>
            <a:avLst/>
            <a:gdLst/>
            <a:ahLst/>
            <a:cxnLst/>
            <a:rect r="r" b="b" t="t" l="l"/>
            <a:pathLst>
              <a:path h="1092999" w="2256514">
                <a:moveTo>
                  <a:pt x="0" y="0"/>
                </a:moveTo>
                <a:lnTo>
                  <a:pt x="2256515" y="0"/>
                </a:lnTo>
                <a:lnTo>
                  <a:pt x="2256515" y="1093000"/>
                </a:lnTo>
                <a:lnTo>
                  <a:pt x="0" y="1093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427769" y="4420857"/>
            <a:ext cx="3432461" cy="1484540"/>
          </a:xfrm>
          <a:custGeom>
            <a:avLst/>
            <a:gdLst/>
            <a:ahLst/>
            <a:cxnLst/>
            <a:rect r="r" b="b" t="t" l="l"/>
            <a:pathLst>
              <a:path h="1484540" w="3432461">
                <a:moveTo>
                  <a:pt x="0" y="0"/>
                </a:moveTo>
                <a:lnTo>
                  <a:pt x="3432462" y="0"/>
                </a:lnTo>
                <a:lnTo>
                  <a:pt x="3432462" y="1484539"/>
                </a:lnTo>
                <a:lnTo>
                  <a:pt x="0" y="148453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577213" y="1776650"/>
            <a:ext cx="11133574" cy="26442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37"/>
              </a:lnSpc>
            </a:pPr>
            <a:r>
              <a:rPr lang="en-US" sz="6194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How do you feel when you see someone being kind?</a:t>
            </a:r>
          </a:p>
          <a:p>
            <a:pPr algn="ctr">
              <a:lnSpc>
                <a:spcPts val="6937"/>
              </a:lnSpc>
            </a:pPr>
          </a:p>
        </p:txBody>
      </p:sp>
      <p:sp>
        <p:nvSpPr>
          <p:cNvPr name="TextBox 5" id="5"/>
          <p:cNvSpPr txBox="true"/>
          <p:nvPr/>
        </p:nvSpPr>
        <p:spPr>
          <a:xfrm rot="0">
            <a:off x="4353852" y="6662291"/>
            <a:ext cx="9580296" cy="1931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b="true" sz="4500" i="true">
                <a:solidFill>
                  <a:srgbClr val="FFFFFF"/>
                </a:solidFill>
                <a:latin typeface="Century Gothic Paneuropean Bold Italics"/>
                <a:ea typeface="Century Gothic Paneuropean Bold Italics"/>
                <a:cs typeface="Century Gothic Paneuropean Bold Italics"/>
                <a:sym typeface="Century Gothic Paneuropean Bold Italics"/>
              </a:rPr>
              <a:t>Can you think of a time when you’ve watched someone being kind? How did you feel?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170A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374189" y="320585"/>
            <a:ext cx="5089301" cy="2646437"/>
          </a:xfrm>
          <a:custGeom>
            <a:avLst/>
            <a:gdLst/>
            <a:ahLst/>
            <a:cxnLst/>
            <a:rect r="r" b="b" t="t" l="l"/>
            <a:pathLst>
              <a:path h="2646437" w="5089301">
                <a:moveTo>
                  <a:pt x="0" y="0"/>
                </a:moveTo>
                <a:lnTo>
                  <a:pt x="5089301" y="0"/>
                </a:lnTo>
                <a:lnTo>
                  <a:pt x="5089301" y="2646437"/>
                </a:lnTo>
                <a:lnTo>
                  <a:pt x="0" y="26464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244727">
            <a:off x="-974381" y="-135029"/>
            <a:ext cx="7366340" cy="4714457"/>
          </a:xfrm>
          <a:custGeom>
            <a:avLst/>
            <a:gdLst/>
            <a:ahLst/>
            <a:cxnLst/>
            <a:rect r="r" b="b" t="t" l="l"/>
            <a:pathLst>
              <a:path h="4714457" w="7366340">
                <a:moveTo>
                  <a:pt x="0" y="0"/>
                </a:moveTo>
                <a:lnTo>
                  <a:pt x="7366340" y="0"/>
                </a:lnTo>
                <a:lnTo>
                  <a:pt x="7366340" y="4714458"/>
                </a:lnTo>
                <a:lnTo>
                  <a:pt x="0" y="47144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380864" y="7679635"/>
            <a:ext cx="7315200" cy="3684201"/>
          </a:xfrm>
          <a:custGeom>
            <a:avLst/>
            <a:gdLst/>
            <a:ahLst/>
            <a:cxnLst/>
            <a:rect r="r" b="b" t="t" l="l"/>
            <a:pathLst>
              <a:path h="3684201" w="7315200">
                <a:moveTo>
                  <a:pt x="0" y="0"/>
                </a:moveTo>
                <a:lnTo>
                  <a:pt x="7315200" y="0"/>
                </a:lnTo>
                <a:lnTo>
                  <a:pt x="7315200" y="3684200"/>
                </a:lnTo>
                <a:lnTo>
                  <a:pt x="0" y="3684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74456" y="8954287"/>
            <a:ext cx="1583870" cy="767385"/>
          </a:xfrm>
          <a:custGeom>
            <a:avLst/>
            <a:gdLst/>
            <a:ahLst/>
            <a:cxnLst/>
            <a:rect r="r" b="b" t="t" l="l"/>
            <a:pathLst>
              <a:path h="767385" w="1583870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grpSp>
        <p:nvGrpSpPr>
          <p:cNvPr name="Group 6" id="6"/>
          <p:cNvGrpSpPr>
            <a:grpSpLocks noChangeAspect="true"/>
          </p:cNvGrpSpPr>
          <p:nvPr/>
        </p:nvGrpSpPr>
        <p:grpSpPr>
          <a:xfrm rot="0">
            <a:off x="3825599" y="2164935"/>
            <a:ext cx="10116023" cy="8122065"/>
            <a:chOff x="0" y="0"/>
            <a:chExt cx="7467600" cy="5995670"/>
          </a:xfrm>
        </p:grpSpPr>
        <p:sp>
          <p:nvSpPr>
            <p:cNvPr name="Freeform 7" id="7">
              <a:hlinkClick r:id="rId9" tooltip="https://vimeo.com/1154300698/8044b25348?share=copy&amp;fl=sv&amp;fe=ci"/>
            </p:cNvPr>
            <p:cNvSpPr/>
            <p:nvPr/>
          </p:nvSpPr>
          <p:spPr>
            <a:xfrm flipH="false" flipV="false" rot="0">
              <a:off x="0" y="0"/>
              <a:ext cx="7467600" cy="4513580"/>
            </a:xfrm>
            <a:custGeom>
              <a:avLst/>
              <a:gdLst/>
              <a:ahLst/>
              <a:cxnLst/>
              <a:rect r="r" b="b" t="t" l="l"/>
              <a:pathLst>
                <a:path h="4513580" w="7467600">
                  <a:moveTo>
                    <a:pt x="7127240" y="0"/>
                  </a:moveTo>
                  <a:lnTo>
                    <a:pt x="340360" y="0"/>
                  </a:lnTo>
                  <a:cubicBezTo>
                    <a:pt x="152400" y="0"/>
                    <a:pt x="0" y="152400"/>
                    <a:pt x="0" y="340360"/>
                  </a:cubicBezTo>
                  <a:lnTo>
                    <a:pt x="0" y="4513580"/>
                  </a:lnTo>
                  <a:lnTo>
                    <a:pt x="7467600" y="4513580"/>
                  </a:lnTo>
                  <a:lnTo>
                    <a:pt x="7467600" y="340360"/>
                  </a:lnTo>
                  <a:cubicBezTo>
                    <a:pt x="7467600" y="152400"/>
                    <a:pt x="7315200" y="0"/>
                    <a:pt x="7127240" y="0"/>
                  </a:cubicBezTo>
                  <a:close/>
                  <a:moveTo>
                    <a:pt x="7142480" y="4188460"/>
                  </a:moveTo>
                  <a:lnTo>
                    <a:pt x="314961" y="4188460"/>
                  </a:lnTo>
                  <a:lnTo>
                    <a:pt x="314961" y="353060"/>
                  </a:lnTo>
                  <a:lnTo>
                    <a:pt x="7142480" y="353060"/>
                  </a:lnTo>
                  <a:lnTo>
                    <a:pt x="7142480" y="418846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Freeform 8" id="8">
              <a:hlinkClick r:id="rId10" tooltip="https://vimeo.com/1154300698/8044b25348?share=copy&amp;fl=sv&amp;fe=ci"/>
            </p:cNvPr>
            <p:cNvSpPr/>
            <p:nvPr/>
          </p:nvSpPr>
          <p:spPr>
            <a:xfrm flipH="false" flipV="false" rot="0">
              <a:off x="0" y="4514850"/>
              <a:ext cx="7467600" cy="695960"/>
            </a:xfrm>
            <a:custGeom>
              <a:avLst/>
              <a:gdLst/>
              <a:ahLst/>
              <a:cxnLst/>
              <a:rect r="r" b="b" t="t" l="l"/>
              <a:pathLst>
                <a:path h="695960" w="7467600">
                  <a:moveTo>
                    <a:pt x="0" y="355600"/>
                  </a:moveTo>
                  <a:cubicBezTo>
                    <a:pt x="0" y="543560"/>
                    <a:pt x="152400" y="695960"/>
                    <a:pt x="340360" y="695960"/>
                  </a:cubicBezTo>
                  <a:lnTo>
                    <a:pt x="7127240" y="695960"/>
                  </a:lnTo>
                  <a:cubicBezTo>
                    <a:pt x="7315200" y="695960"/>
                    <a:pt x="7467600" y="543560"/>
                    <a:pt x="7467600" y="355600"/>
                  </a:cubicBezTo>
                  <a:lnTo>
                    <a:pt x="7467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solidFill>
              <a:srgbClr val="E9E9E9"/>
            </a:solidFill>
          </p:spPr>
        </p:sp>
        <p:sp>
          <p:nvSpPr>
            <p:cNvPr name="Freeform 9" id="9">
              <a:hlinkClick r:id="rId11" tooltip="https://vimeo.com/1154300698/8044b25348?share=copy&amp;fl=sv&amp;fe=ci"/>
            </p:cNvPr>
            <p:cNvSpPr/>
            <p:nvPr/>
          </p:nvSpPr>
          <p:spPr>
            <a:xfrm flipH="false" flipV="false" rot="0">
              <a:off x="2434265" y="5210810"/>
              <a:ext cx="2596530" cy="786130"/>
            </a:xfrm>
            <a:custGeom>
              <a:avLst/>
              <a:gdLst/>
              <a:ahLst/>
              <a:cxnLst/>
              <a:rect r="r" b="b" t="t" l="l"/>
              <a:pathLst>
                <a:path h="786130" w="2596530">
                  <a:moveTo>
                    <a:pt x="1253815" y="0"/>
                  </a:moveTo>
                  <a:lnTo>
                    <a:pt x="448635" y="0"/>
                  </a:lnTo>
                  <a:cubicBezTo>
                    <a:pt x="448635" y="0"/>
                    <a:pt x="424505" y="370840"/>
                    <a:pt x="399105" y="525780"/>
                  </a:cubicBezTo>
                  <a:cubicBezTo>
                    <a:pt x="354655" y="791210"/>
                    <a:pt x="82875" y="706120"/>
                    <a:pt x="5405" y="762000"/>
                  </a:cubicBezTo>
                  <a:cubicBezTo>
                    <a:pt x="-4755" y="769620"/>
                    <a:pt x="325" y="786130"/>
                    <a:pt x="13025" y="786130"/>
                  </a:cubicBezTo>
                  <a:lnTo>
                    <a:pt x="2583505" y="786130"/>
                  </a:lnTo>
                  <a:cubicBezTo>
                    <a:pt x="2596205" y="786130"/>
                    <a:pt x="2601285" y="769620"/>
                    <a:pt x="2591125" y="762000"/>
                  </a:cubicBezTo>
                  <a:cubicBezTo>
                    <a:pt x="2513655" y="706120"/>
                    <a:pt x="2241875" y="791210"/>
                    <a:pt x="2197425" y="525780"/>
                  </a:cubicBezTo>
                  <a:cubicBezTo>
                    <a:pt x="2172025" y="370840"/>
                    <a:pt x="2147895" y="0"/>
                    <a:pt x="2147895" y="0"/>
                  </a:cubicBezTo>
                  <a:lnTo>
                    <a:pt x="1253815" y="0"/>
                  </a:lnTo>
                  <a:close/>
                </a:path>
              </a:pathLst>
            </a:custGeom>
            <a:solidFill>
              <a:srgbClr val="BBBBBB"/>
            </a:solidFill>
          </p:spPr>
        </p:sp>
        <p:sp>
          <p:nvSpPr>
            <p:cNvPr name="Freeform 10" id="10">
              <a:hlinkClick r:id="rId12" tooltip="https://vimeo.com/1154300698/8044b25348?share=copy&amp;fl=sv&amp;fe=ci"/>
            </p:cNvPr>
            <p:cNvSpPr/>
            <p:nvPr/>
          </p:nvSpPr>
          <p:spPr>
            <a:xfrm flipH="false" flipV="false" rot="0">
              <a:off x="314960" y="353060"/>
              <a:ext cx="6827520" cy="3835400"/>
            </a:xfrm>
            <a:custGeom>
              <a:avLst/>
              <a:gdLst/>
              <a:ahLst/>
              <a:cxnLst/>
              <a:rect r="r" b="b" t="t" l="l"/>
              <a:pathLst>
                <a:path h="3835400" w="6827520">
                  <a:moveTo>
                    <a:pt x="0" y="0"/>
                  </a:moveTo>
                  <a:lnTo>
                    <a:pt x="6827520" y="0"/>
                  </a:lnTo>
                  <a:lnTo>
                    <a:pt x="6827520" y="3835400"/>
                  </a:lnTo>
                  <a:lnTo>
                    <a:pt x="0" y="3835400"/>
                  </a:lnTo>
                  <a:close/>
                </a:path>
              </a:pathLst>
            </a:custGeom>
            <a:blipFill>
              <a:blip r:embed="rId13"/>
              <a:stretch>
                <a:fillRect l="-3121" t="0" r="-3121" b="0"/>
              </a:stretch>
            </a:blipFill>
          </p:spPr>
        </p:sp>
      </p:grpSp>
      <p:sp>
        <p:nvSpPr>
          <p:cNvPr name="Freeform 11" id="11">
            <a:hlinkClick r:id="rId16" tooltip="https://vimeo.com/1154300698/8044b25348?share=copy&amp;fl=sv&amp;fe=ci"/>
          </p:cNvPr>
          <p:cNvSpPr/>
          <p:nvPr/>
        </p:nvSpPr>
        <p:spPr>
          <a:xfrm flipH="false" flipV="false" rot="0">
            <a:off x="8268822" y="4683847"/>
            <a:ext cx="1229577" cy="1229577"/>
          </a:xfrm>
          <a:custGeom>
            <a:avLst/>
            <a:gdLst/>
            <a:ahLst/>
            <a:cxnLst/>
            <a:rect r="r" b="b" t="t" l="l"/>
            <a:pathLst>
              <a:path h="1229577" w="1229577">
                <a:moveTo>
                  <a:pt x="0" y="0"/>
                </a:moveTo>
                <a:lnTo>
                  <a:pt x="1229577" y="0"/>
                </a:lnTo>
                <a:lnTo>
                  <a:pt x="1229577" y="1229577"/>
                </a:lnTo>
                <a:lnTo>
                  <a:pt x="0" y="122957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6139011" y="662370"/>
            <a:ext cx="9267768" cy="5802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82"/>
              </a:lnSpc>
            </a:pPr>
            <a:r>
              <a:rPr lang="en-US" sz="2855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Watch our </a:t>
            </a:r>
            <a:r>
              <a:rPr lang="en-US" b="true" sz="2855" u="sng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  <a:hlinkClick r:id="rId17" tooltip="https://vimeo.com/1154300698/8044b25348?share=copy&amp;fl=sv&amp;fe=ci"/>
              </a:rPr>
              <a:t>Looking for Kindness</a:t>
            </a:r>
            <a:r>
              <a:rPr lang="en-US" sz="2855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 video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1344" t="-22273" r="0" b="-144351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471395" y="-1401078"/>
            <a:ext cx="16066086" cy="11688078"/>
          </a:xfrm>
          <a:custGeom>
            <a:avLst/>
            <a:gdLst/>
            <a:ahLst/>
            <a:cxnLst/>
            <a:rect r="r" b="b" t="t" l="l"/>
            <a:pathLst>
              <a:path h="11688078" w="16066086">
                <a:moveTo>
                  <a:pt x="0" y="0"/>
                </a:moveTo>
                <a:lnTo>
                  <a:pt x="16066086" y="0"/>
                </a:lnTo>
                <a:lnTo>
                  <a:pt x="16066086" y="11688078"/>
                </a:lnTo>
                <a:lnTo>
                  <a:pt x="0" y="116880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6567" y="161301"/>
            <a:ext cx="2462538" cy="1193100"/>
          </a:xfrm>
          <a:custGeom>
            <a:avLst/>
            <a:gdLst/>
            <a:ahLst/>
            <a:cxnLst/>
            <a:rect r="r" b="b" t="t" l="l"/>
            <a:pathLst>
              <a:path h="1193100" w="2462538">
                <a:moveTo>
                  <a:pt x="0" y="0"/>
                </a:moveTo>
                <a:lnTo>
                  <a:pt x="2462538" y="0"/>
                </a:lnTo>
                <a:lnTo>
                  <a:pt x="2462538" y="1193099"/>
                </a:lnTo>
                <a:lnTo>
                  <a:pt x="0" y="119309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1627520" y="3275363"/>
            <a:ext cx="6198195" cy="3889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10"/>
              </a:lnSpc>
            </a:pPr>
            <a:r>
              <a:rPr lang="en-US" sz="4155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Imagine you have a pair of kindness glasses. They help you notice all the kindness around you. Your going to make some!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0263014" y="200706"/>
            <a:ext cx="9370117" cy="9885588"/>
            <a:chOff x="0" y="0"/>
            <a:chExt cx="2077720" cy="219202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526" y="-1637"/>
              <a:ext cx="2078246" cy="2191971"/>
            </a:xfrm>
            <a:custGeom>
              <a:avLst/>
              <a:gdLst/>
              <a:ahLst/>
              <a:cxnLst/>
              <a:rect r="r" b="b" t="t" l="l"/>
              <a:pathLst>
                <a:path h="2191971" w="2078246">
                  <a:moveTo>
                    <a:pt x="2078246" y="394067"/>
                  </a:moveTo>
                  <a:cubicBezTo>
                    <a:pt x="2076976" y="394067"/>
                    <a:pt x="2075706" y="394067"/>
                    <a:pt x="2074436" y="392797"/>
                  </a:cubicBezTo>
                  <a:cubicBezTo>
                    <a:pt x="2068086" y="391527"/>
                    <a:pt x="2060466" y="392797"/>
                    <a:pt x="2056656" y="386447"/>
                  </a:cubicBezTo>
                  <a:cubicBezTo>
                    <a:pt x="2055386" y="383907"/>
                    <a:pt x="2051576" y="381367"/>
                    <a:pt x="2049036" y="380097"/>
                  </a:cubicBezTo>
                  <a:cubicBezTo>
                    <a:pt x="2043956" y="375017"/>
                    <a:pt x="2037606" y="369937"/>
                    <a:pt x="2031256" y="364857"/>
                  </a:cubicBezTo>
                  <a:lnTo>
                    <a:pt x="2019826" y="353427"/>
                  </a:lnTo>
                  <a:cubicBezTo>
                    <a:pt x="2018556" y="352157"/>
                    <a:pt x="2018556" y="350887"/>
                    <a:pt x="2018556" y="349617"/>
                  </a:cubicBezTo>
                  <a:cubicBezTo>
                    <a:pt x="2016016" y="347077"/>
                    <a:pt x="2012206" y="344537"/>
                    <a:pt x="2008396" y="344537"/>
                  </a:cubicBezTo>
                  <a:cubicBezTo>
                    <a:pt x="2002046" y="343267"/>
                    <a:pt x="1995696" y="343267"/>
                    <a:pt x="1989346" y="341997"/>
                  </a:cubicBezTo>
                  <a:lnTo>
                    <a:pt x="1984266" y="341997"/>
                  </a:lnTo>
                  <a:cubicBezTo>
                    <a:pt x="1977916" y="339457"/>
                    <a:pt x="1972836" y="338187"/>
                    <a:pt x="1966486" y="339457"/>
                  </a:cubicBezTo>
                  <a:cubicBezTo>
                    <a:pt x="1963946" y="339457"/>
                    <a:pt x="1961406" y="339457"/>
                    <a:pt x="1960136" y="336917"/>
                  </a:cubicBezTo>
                  <a:cubicBezTo>
                    <a:pt x="1958866" y="334377"/>
                    <a:pt x="1956326" y="333107"/>
                    <a:pt x="1955056" y="331837"/>
                  </a:cubicBezTo>
                  <a:cubicBezTo>
                    <a:pt x="1952516" y="329297"/>
                    <a:pt x="1948706" y="328027"/>
                    <a:pt x="1946166" y="326757"/>
                  </a:cubicBezTo>
                  <a:cubicBezTo>
                    <a:pt x="1941086" y="322947"/>
                    <a:pt x="1937276" y="319137"/>
                    <a:pt x="1930926" y="319137"/>
                  </a:cubicBezTo>
                  <a:cubicBezTo>
                    <a:pt x="1925846" y="319137"/>
                    <a:pt x="1920766" y="317867"/>
                    <a:pt x="1915686" y="316597"/>
                  </a:cubicBezTo>
                  <a:cubicBezTo>
                    <a:pt x="1914416" y="316597"/>
                    <a:pt x="1914416" y="316597"/>
                    <a:pt x="1914416" y="315327"/>
                  </a:cubicBezTo>
                  <a:cubicBezTo>
                    <a:pt x="1910606" y="310247"/>
                    <a:pt x="1904256" y="308977"/>
                    <a:pt x="1897906" y="308977"/>
                  </a:cubicBezTo>
                  <a:cubicBezTo>
                    <a:pt x="1895366" y="308977"/>
                    <a:pt x="1892826" y="307707"/>
                    <a:pt x="1892826" y="306437"/>
                  </a:cubicBezTo>
                  <a:cubicBezTo>
                    <a:pt x="1891556" y="302627"/>
                    <a:pt x="1889016" y="301357"/>
                    <a:pt x="1886476" y="301357"/>
                  </a:cubicBezTo>
                  <a:cubicBezTo>
                    <a:pt x="1882666" y="301357"/>
                    <a:pt x="1878856" y="300087"/>
                    <a:pt x="1876316" y="301357"/>
                  </a:cubicBezTo>
                  <a:cubicBezTo>
                    <a:pt x="1866156" y="305167"/>
                    <a:pt x="1858536" y="297547"/>
                    <a:pt x="1849646" y="296277"/>
                  </a:cubicBezTo>
                  <a:lnTo>
                    <a:pt x="1848376" y="295007"/>
                  </a:lnTo>
                  <a:cubicBezTo>
                    <a:pt x="1845836" y="288657"/>
                    <a:pt x="1839486" y="288657"/>
                    <a:pt x="1833136" y="287387"/>
                  </a:cubicBezTo>
                  <a:cubicBezTo>
                    <a:pt x="1833136" y="286117"/>
                    <a:pt x="1834406" y="286117"/>
                    <a:pt x="1834406" y="284847"/>
                  </a:cubicBezTo>
                  <a:cubicBezTo>
                    <a:pt x="1833136" y="284847"/>
                    <a:pt x="1831866" y="286117"/>
                    <a:pt x="1829326" y="286117"/>
                  </a:cubicBezTo>
                  <a:cubicBezTo>
                    <a:pt x="1828056" y="286117"/>
                    <a:pt x="1825516" y="287387"/>
                    <a:pt x="1824246" y="286117"/>
                  </a:cubicBezTo>
                  <a:cubicBezTo>
                    <a:pt x="1821707" y="282307"/>
                    <a:pt x="1817896" y="278497"/>
                    <a:pt x="1817896" y="274687"/>
                  </a:cubicBezTo>
                  <a:cubicBezTo>
                    <a:pt x="1817896" y="270877"/>
                    <a:pt x="1814086" y="270877"/>
                    <a:pt x="1812817" y="269607"/>
                  </a:cubicBezTo>
                  <a:lnTo>
                    <a:pt x="1810277" y="269607"/>
                  </a:lnTo>
                  <a:cubicBezTo>
                    <a:pt x="1805197" y="264527"/>
                    <a:pt x="1800117" y="263257"/>
                    <a:pt x="1793767" y="267067"/>
                  </a:cubicBezTo>
                  <a:cubicBezTo>
                    <a:pt x="1792496" y="263257"/>
                    <a:pt x="1795037" y="258177"/>
                    <a:pt x="1789957" y="256907"/>
                  </a:cubicBezTo>
                  <a:lnTo>
                    <a:pt x="1789957" y="255637"/>
                  </a:lnTo>
                  <a:cubicBezTo>
                    <a:pt x="1792496" y="249287"/>
                    <a:pt x="1788686" y="245477"/>
                    <a:pt x="1783607" y="242937"/>
                  </a:cubicBezTo>
                  <a:cubicBezTo>
                    <a:pt x="1779796" y="240397"/>
                    <a:pt x="1778527" y="237857"/>
                    <a:pt x="1778527" y="234047"/>
                  </a:cubicBezTo>
                  <a:lnTo>
                    <a:pt x="1778527" y="228967"/>
                  </a:lnTo>
                  <a:cubicBezTo>
                    <a:pt x="1773447" y="227697"/>
                    <a:pt x="1770907" y="222617"/>
                    <a:pt x="1768367" y="218807"/>
                  </a:cubicBezTo>
                  <a:cubicBezTo>
                    <a:pt x="1767096" y="213727"/>
                    <a:pt x="1764557" y="209917"/>
                    <a:pt x="1762017" y="206107"/>
                  </a:cubicBezTo>
                  <a:cubicBezTo>
                    <a:pt x="1759477" y="202297"/>
                    <a:pt x="1754396" y="199757"/>
                    <a:pt x="1754396" y="193407"/>
                  </a:cubicBezTo>
                  <a:cubicBezTo>
                    <a:pt x="1754396" y="189597"/>
                    <a:pt x="1753126" y="185787"/>
                    <a:pt x="1751857" y="181977"/>
                  </a:cubicBezTo>
                  <a:cubicBezTo>
                    <a:pt x="1749317" y="176897"/>
                    <a:pt x="1746777" y="173087"/>
                    <a:pt x="1742967" y="168007"/>
                  </a:cubicBezTo>
                  <a:cubicBezTo>
                    <a:pt x="1745507" y="164197"/>
                    <a:pt x="1748046" y="161657"/>
                    <a:pt x="1744237" y="157847"/>
                  </a:cubicBezTo>
                  <a:lnTo>
                    <a:pt x="1744237" y="155307"/>
                  </a:lnTo>
                  <a:cubicBezTo>
                    <a:pt x="1744237" y="154037"/>
                    <a:pt x="1742967" y="152767"/>
                    <a:pt x="1742967" y="151497"/>
                  </a:cubicBezTo>
                  <a:cubicBezTo>
                    <a:pt x="1741696" y="150227"/>
                    <a:pt x="1739157" y="148957"/>
                    <a:pt x="1737887" y="147687"/>
                  </a:cubicBezTo>
                  <a:cubicBezTo>
                    <a:pt x="1734077" y="143877"/>
                    <a:pt x="1731537" y="138797"/>
                    <a:pt x="1725187" y="141337"/>
                  </a:cubicBezTo>
                  <a:cubicBezTo>
                    <a:pt x="1722647" y="136257"/>
                    <a:pt x="1721377" y="131177"/>
                    <a:pt x="1720107" y="126097"/>
                  </a:cubicBezTo>
                  <a:cubicBezTo>
                    <a:pt x="1718837" y="122287"/>
                    <a:pt x="1717567" y="119747"/>
                    <a:pt x="1716297" y="115937"/>
                  </a:cubicBezTo>
                  <a:lnTo>
                    <a:pt x="1716297" y="114667"/>
                  </a:lnTo>
                  <a:cubicBezTo>
                    <a:pt x="1718837" y="109587"/>
                    <a:pt x="1715027" y="105777"/>
                    <a:pt x="1715027" y="101967"/>
                  </a:cubicBezTo>
                  <a:cubicBezTo>
                    <a:pt x="1715027" y="99427"/>
                    <a:pt x="1712487" y="96887"/>
                    <a:pt x="1711217" y="94347"/>
                  </a:cubicBezTo>
                  <a:cubicBezTo>
                    <a:pt x="1709946" y="90537"/>
                    <a:pt x="1706137" y="87997"/>
                    <a:pt x="1706137" y="84187"/>
                  </a:cubicBezTo>
                  <a:lnTo>
                    <a:pt x="1706137" y="63867"/>
                  </a:lnTo>
                  <a:cubicBezTo>
                    <a:pt x="1704867" y="56247"/>
                    <a:pt x="1702327" y="52437"/>
                    <a:pt x="1693437" y="51167"/>
                  </a:cubicBezTo>
                  <a:cubicBezTo>
                    <a:pt x="1692167" y="51167"/>
                    <a:pt x="1690897" y="51167"/>
                    <a:pt x="1690897" y="49897"/>
                  </a:cubicBezTo>
                  <a:cubicBezTo>
                    <a:pt x="1688357" y="46087"/>
                    <a:pt x="1684547" y="44817"/>
                    <a:pt x="1679467" y="43547"/>
                  </a:cubicBezTo>
                  <a:cubicBezTo>
                    <a:pt x="1675657" y="43547"/>
                    <a:pt x="1673117" y="43547"/>
                    <a:pt x="1670577" y="44817"/>
                  </a:cubicBezTo>
                  <a:cubicBezTo>
                    <a:pt x="1664227" y="48627"/>
                    <a:pt x="1657877" y="52437"/>
                    <a:pt x="1652797" y="57517"/>
                  </a:cubicBezTo>
                  <a:cubicBezTo>
                    <a:pt x="1646447" y="62597"/>
                    <a:pt x="1641367" y="66407"/>
                    <a:pt x="1633747" y="62597"/>
                  </a:cubicBezTo>
                  <a:lnTo>
                    <a:pt x="1631207" y="62597"/>
                  </a:lnTo>
                  <a:cubicBezTo>
                    <a:pt x="1628667" y="61327"/>
                    <a:pt x="1624857" y="60057"/>
                    <a:pt x="1622317" y="58787"/>
                  </a:cubicBezTo>
                  <a:cubicBezTo>
                    <a:pt x="1621047" y="60057"/>
                    <a:pt x="1619777" y="61327"/>
                    <a:pt x="1615967" y="60057"/>
                  </a:cubicBezTo>
                  <a:cubicBezTo>
                    <a:pt x="1608347" y="58787"/>
                    <a:pt x="1601997" y="57517"/>
                    <a:pt x="1595647" y="52437"/>
                  </a:cubicBezTo>
                  <a:cubicBezTo>
                    <a:pt x="1594377" y="51167"/>
                    <a:pt x="1591837" y="51167"/>
                    <a:pt x="1590567" y="51167"/>
                  </a:cubicBezTo>
                  <a:cubicBezTo>
                    <a:pt x="1585487" y="49897"/>
                    <a:pt x="1579137" y="48627"/>
                    <a:pt x="1572787" y="46087"/>
                  </a:cubicBezTo>
                  <a:cubicBezTo>
                    <a:pt x="1577867" y="42277"/>
                    <a:pt x="1576597" y="39737"/>
                    <a:pt x="1574057" y="37197"/>
                  </a:cubicBezTo>
                  <a:cubicBezTo>
                    <a:pt x="1570247" y="32117"/>
                    <a:pt x="1565167" y="32117"/>
                    <a:pt x="1561357" y="34657"/>
                  </a:cubicBezTo>
                  <a:cubicBezTo>
                    <a:pt x="1552467" y="38467"/>
                    <a:pt x="1543577" y="43547"/>
                    <a:pt x="1533417" y="47357"/>
                  </a:cubicBezTo>
                  <a:cubicBezTo>
                    <a:pt x="1529607" y="49897"/>
                    <a:pt x="1524527" y="51167"/>
                    <a:pt x="1519447" y="52437"/>
                  </a:cubicBezTo>
                  <a:cubicBezTo>
                    <a:pt x="1515637" y="53707"/>
                    <a:pt x="1511827" y="52437"/>
                    <a:pt x="1508017" y="53707"/>
                  </a:cubicBezTo>
                  <a:cubicBezTo>
                    <a:pt x="1504207" y="54977"/>
                    <a:pt x="1500397" y="56247"/>
                    <a:pt x="1495317" y="54977"/>
                  </a:cubicBezTo>
                  <a:cubicBezTo>
                    <a:pt x="1494047" y="54977"/>
                    <a:pt x="1491507" y="56247"/>
                    <a:pt x="1490237" y="56247"/>
                  </a:cubicBezTo>
                  <a:cubicBezTo>
                    <a:pt x="1487697" y="57517"/>
                    <a:pt x="1486427" y="58787"/>
                    <a:pt x="1483887" y="57517"/>
                  </a:cubicBezTo>
                  <a:cubicBezTo>
                    <a:pt x="1478807" y="57517"/>
                    <a:pt x="1476267" y="60057"/>
                    <a:pt x="1473727" y="62597"/>
                  </a:cubicBezTo>
                  <a:cubicBezTo>
                    <a:pt x="1471187" y="65137"/>
                    <a:pt x="1468647" y="70217"/>
                    <a:pt x="1466107" y="71487"/>
                  </a:cubicBezTo>
                  <a:cubicBezTo>
                    <a:pt x="1462297" y="72757"/>
                    <a:pt x="1459757" y="75297"/>
                    <a:pt x="1457217" y="77837"/>
                  </a:cubicBezTo>
                  <a:cubicBezTo>
                    <a:pt x="1454677" y="80377"/>
                    <a:pt x="1452137" y="81647"/>
                    <a:pt x="1449597" y="82917"/>
                  </a:cubicBezTo>
                  <a:cubicBezTo>
                    <a:pt x="1445787" y="85457"/>
                    <a:pt x="1441977" y="86727"/>
                    <a:pt x="1438167" y="89267"/>
                  </a:cubicBezTo>
                  <a:cubicBezTo>
                    <a:pt x="1434357" y="93077"/>
                    <a:pt x="1429277" y="95617"/>
                    <a:pt x="1424197" y="95617"/>
                  </a:cubicBezTo>
                  <a:cubicBezTo>
                    <a:pt x="1419117" y="96887"/>
                    <a:pt x="1412767" y="96887"/>
                    <a:pt x="1407687" y="100697"/>
                  </a:cubicBezTo>
                  <a:cubicBezTo>
                    <a:pt x="1407687" y="100697"/>
                    <a:pt x="1406417" y="101967"/>
                    <a:pt x="1405147" y="101967"/>
                  </a:cubicBezTo>
                  <a:cubicBezTo>
                    <a:pt x="1400067" y="101967"/>
                    <a:pt x="1394987" y="100697"/>
                    <a:pt x="1389907" y="100697"/>
                  </a:cubicBezTo>
                  <a:cubicBezTo>
                    <a:pt x="1386097" y="100697"/>
                    <a:pt x="1379747" y="99427"/>
                    <a:pt x="1377207" y="105777"/>
                  </a:cubicBezTo>
                  <a:cubicBezTo>
                    <a:pt x="1377207" y="105777"/>
                    <a:pt x="1375937" y="107047"/>
                    <a:pt x="1374667" y="107047"/>
                  </a:cubicBezTo>
                  <a:cubicBezTo>
                    <a:pt x="1370857" y="108317"/>
                    <a:pt x="1367047" y="110857"/>
                    <a:pt x="1363237" y="112127"/>
                  </a:cubicBezTo>
                  <a:cubicBezTo>
                    <a:pt x="1363237" y="114667"/>
                    <a:pt x="1359427" y="115937"/>
                    <a:pt x="1356887" y="115937"/>
                  </a:cubicBezTo>
                  <a:cubicBezTo>
                    <a:pt x="1345457" y="114667"/>
                    <a:pt x="1335297" y="114667"/>
                    <a:pt x="1323867" y="110857"/>
                  </a:cubicBezTo>
                  <a:cubicBezTo>
                    <a:pt x="1318787" y="109587"/>
                    <a:pt x="1313707" y="107047"/>
                    <a:pt x="1307357" y="104507"/>
                  </a:cubicBezTo>
                  <a:cubicBezTo>
                    <a:pt x="1306087" y="104507"/>
                    <a:pt x="1304817" y="103237"/>
                    <a:pt x="1303547" y="103237"/>
                  </a:cubicBezTo>
                  <a:cubicBezTo>
                    <a:pt x="1294657" y="103237"/>
                    <a:pt x="1285767" y="104507"/>
                    <a:pt x="1275607" y="104507"/>
                  </a:cubicBezTo>
                  <a:lnTo>
                    <a:pt x="1274337" y="104507"/>
                  </a:lnTo>
                  <a:cubicBezTo>
                    <a:pt x="1269257" y="101967"/>
                    <a:pt x="1262907" y="103237"/>
                    <a:pt x="1257827" y="107047"/>
                  </a:cubicBezTo>
                  <a:cubicBezTo>
                    <a:pt x="1256557" y="108317"/>
                    <a:pt x="1254017" y="109587"/>
                    <a:pt x="1252747" y="109587"/>
                  </a:cubicBezTo>
                  <a:cubicBezTo>
                    <a:pt x="1246397" y="108317"/>
                    <a:pt x="1241317" y="107047"/>
                    <a:pt x="1234967" y="105777"/>
                  </a:cubicBezTo>
                  <a:cubicBezTo>
                    <a:pt x="1228617" y="104507"/>
                    <a:pt x="1223537" y="103237"/>
                    <a:pt x="1217187" y="103237"/>
                  </a:cubicBezTo>
                  <a:cubicBezTo>
                    <a:pt x="1212107" y="103237"/>
                    <a:pt x="1207027" y="101967"/>
                    <a:pt x="1201947" y="99427"/>
                  </a:cubicBezTo>
                  <a:cubicBezTo>
                    <a:pt x="1196867" y="96887"/>
                    <a:pt x="1191787" y="95617"/>
                    <a:pt x="1186707" y="93077"/>
                  </a:cubicBezTo>
                  <a:cubicBezTo>
                    <a:pt x="1184167" y="91807"/>
                    <a:pt x="1180357" y="91807"/>
                    <a:pt x="1176547" y="90537"/>
                  </a:cubicBezTo>
                  <a:cubicBezTo>
                    <a:pt x="1176547" y="86727"/>
                    <a:pt x="1177817" y="84187"/>
                    <a:pt x="1177817" y="81647"/>
                  </a:cubicBezTo>
                  <a:cubicBezTo>
                    <a:pt x="1171467" y="84187"/>
                    <a:pt x="1167657" y="82917"/>
                    <a:pt x="1163847" y="80377"/>
                  </a:cubicBezTo>
                  <a:cubicBezTo>
                    <a:pt x="1161307" y="79107"/>
                    <a:pt x="1157497" y="79107"/>
                    <a:pt x="1154957" y="77837"/>
                  </a:cubicBezTo>
                  <a:lnTo>
                    <a:pt x="1151147" y="77837"/>
                  </a:lnTo>
                  <a:cubicBezTo>
                    <a:pt x="1146067" y="75297"/>
                    <a:pt x="1139717" y="75297"/>
                    <a:pt x="1133367" y="75297"/>
                  </a:cubicBezTo>
                  <a:cubicBezTo>
                    <a:pt x="1125747" y="75297"/>
                    <a:pt x="1116857" y="74027"/>
                    <a:pt x="1109237" y="68947"/>
                  </a:cubicBezTo>
                  <a:cubicBezTo>
                    <a:pt x="1102887" y="65137"/>
                    <a:pt x="1095267" y="62597"/>
                    <a:pt x="1087647" y="63867"/>
                  </a:cubicBezTo>
                  <a:cubicBezTo>
                    <a:pt x="1083837" y="65137"/>
                    <a:pt x="1080027" y="67677"/>
                    <a:pt x="1076217" y="68947"/>
                  </a:cubicBezTo>
                  <a:cubicBezTo>
                    <a:pt x="1069867" y="71487"/>
                    <a:pt x="1064787" y="76567"/>
                    <a:pt x="1058437" y="79107"/>
                  </a:cubicBezTo>
                  <a:cubicBezTo>
                    <a:pt x="1052087" y="81647"/>
                    <a:pt x="1044467" y="84187"/>
                    <a:pt x="1036847" y="86727"/>
                  </a:cubicBezTo>
                  <a:cubicBezTo>
                    <a:pt x="1033037" y="87997"/>
                    <a:pt x="1029227" y="90537"/>
                    <a:pt x="1025417" y="91807"/>
                  </a:cubicBezTo>
                  <a:cubicBezTo>
                    <a:pt x="1019067" y="94347"/>
                    <a:pt x="1013987" y="95617"/>
                    <a:pt x="1007637" y="98157"/>
                  </a:cubicBezTo>
                  <a:cubicBezTo>
                    <a:pt x="1003827" y="99427"/>
                    <a:pt x="998747" y="103237"/>
                    <a:pt x="994937" y="104507"/>
                  </a:cubicBezTo>
                  <a:cubicBezTo>
                    <a:pt x="987317" y="107047"/>
                    <a:pt x="979697" y="110857"/>
                    <a:pt x="970807" y="112127"/>
                  </a:cubicBezTo>
                  <a:cubicBezTo>
                    <a:pt x="966997" y="113397"/>
                    <a:pt x="965727" y="115937"/>
                    <a:pt x="963187" y="117207"/>
                  </a:cubicBezTo>
                  <a:lnTo>
                    <a:pt x="951757" y="121017"/>
                  </a:lnTo>
                  <a:cubicBezTo>
                    <a:pt x="944137" y="123557"/>
                    <a:pt x="937787" y="126097"/>
                    <a:pt x="930167" y="127367"/>
                  </a:cubicBezTo>
                  <a:cubicBezTo>
                    <a:pt x="926357" y="128637"/>
                    <a:pt x="921277" y="129907"/>
                    <a:pt x="917467" y="131177"/>
                  </a:cubicBezTo>
                  <a:cubicBezTo>
                    <a:pt x="916197" y="131177"/>
                    <a:pt x="916197" y="132447"/>
                    <a:pt x="914927" y="132447"/>
                  </a:cubicBezTo>
                  <a:cubicBezTo>
                    <a:pt x="912387" y="134987"/>
                    <a:pt x="909847" y="137527"/>
                    <a:pt x="906037" y="138797"/>
                  </a:cubicBezTo>
                  <a:cubicBezTo>
                    <a:pt x="899687" y="141337"/>
                    <a:pt x="893337" y="143877"/>
                    <a:pt x="886987" y="145147"/>
                  </a:cubicBezTo>
                  <a:cubicBezTo>
                    <a:pt x="884447" y="146417"/>
                    <a:pt x="880637" y="146417"/>
                    <a:pt x="878097" y="146417"/>
                  </a:cubicBezTo>
                  <a:cubicBezTo>
                    <a:pt x="870477" y="147687"/>
                    <a:pt x="862857" y="151497"/>
                    <a:pt x="855237" y="154037"/>
                  </a:cubicBezTo>
                  <a:cubicBezTo>
                    <a:pt x="848887" y="156577"/>
                    <a:pt x="842537" y="157847"/>
                    <a:pt x="837457" y="160387"/>
                  </a:cubicBezTo>
                  <a:cubicBezTo>
                    <a:pt x="829837" y="162927"/>
                    <a:pt x="822217" y="165467"/>
                    <a:pt x="818407" y="173087"/>
                  </a:cubicBezTo>
                  <a:cubicBezTo>
                    <a:pt x="818407" y="174357"/>
                    <a:pt x="815867" y="174357"/>
                    <a:pt x="815867" y="174357"/>
                  </a:cubicBezTo>
                  <a:cubicBezTo>
                    <a:pt x="812057" y="175627"/>
                    <a:pt x="806977" y="176897"/>
                    <a:pt x="803167" y="178167"/>
                  </a:cubicBezTo>
                  <a:cubicBezTo>
                    <a:pt x="801897" y="179437"/>
                    <a:pt x="800627" y="178167"/>
                    <a:pt x="800627" y="176897"/>
                  </a:cubicBezTo>
                  <a:cubicBezTo>
                    <a:pt x="799357" y="171817"/>
                    <a:pt x="799357" y="165467"/>
                    <a:pt x="791737" y="162927"/>
                  </a:cubicBezTo>
                  <a:lnTo>
                    <a:pt x="790467" y="161657"/>
                  </a:lnTo>
                  <a:cubicBezTo>
                    <a:pt x="790467" y="155307"/>
                    <a:pt x="785387" y="152767"/>
                    <a:pt x="780307" y="150227"/>
                  </a:cubicBezTo>
                  <a:cubicBezTo>
                    <a:pt x="775227" y="147687"/>
                    <a:pt x="771417" y="146417"/>
                    <a:pt x="767607" y="141337"/>
                  </a:cubicBezTo>
                  <a:cubicBezTo>
                    <a:pt x="765067" y="137527"/>
                    <a:pt x="759987" y="134987"/>
                    <a:pt x="756177" y="131177"/>
                  </a:cubicBezTo>
                  <a:cubicBezTo>
                    <a:pt x="752367" y="128637"/>
                    <a:pt x="747287" y="127367"/>
                    <a:pt x="744747" y="122287"/>
                  </a:cubicBezTo>
                  <a:cubicBezTo>
                    <a:pt x="743477" y="119747"/>
                    <a:pt x="740937" y="118477"/>
                    <a:pt x="738397" y="115937"/>
                  </a:cubicBezTo>
                  <a:cubicBezTo>
                    <a:pt x="739667" y="115937"/>
                    <a:pt x="737127" y="115937"/>
                    <a:pt x="735857" y="114667"/>
                  </a:cubicBezTo>
                  <a:cubicBezTo>
                    <a:pt x="734587" y="113397"/>
                    <a:pt x="733317" y="113397"/>
                    <a:pt x="732047" y="112127"/>
                  </a:cubicBezTo>
                  <a:cubicBezTo>
                    <a:pt x="730777" y="109587"/>
                    <a:pt x="729507" y="107047"/>
                    <a:pt x="725697" y="107047"/>
                  </a:cubicBezTo>
                  <a:cubicBezTo>
                    <a:pt x="724427" y="107047"/>
                    <a:pt x="723157" y="105777"/>
                    <a:pt x="721887" y="104507"/>
                  </a:cubicBezTo>
                  <a:cubicBezTo>
                    <a:pt x="720617" y="104507"/>
                    <a:pt x="719347" y="103237"/>
                    <a:pt x="716807" y="103237"/>
                  </a:cubicBezTo>
                  <a:lnTo>
                    <a:pt x="701567" y="95617"/>
                  </a:lnTo>
                  <a:cubicBezTo>
                    <a:pt x="697757" y="93077"/>
                    <a:pt x="693947" y="89267"/>
                    <a:pt x="688867" y="87997"/>
                  </a:cubicBezTo>
                  <a:cubicBezTo>
                    <a:pt x="681247" y="85457"/>
                    <a:pt x="674897" y="81647"/>
                    <a:pt x="669817" y="75297"/>
                  </a:cubicBezTo>
                  <a:cubicBezTo>
                    <a:pt x="664737" y="68947"/>
                    <a:pt x="658387" y="65137"/>
                    <a:pt x="650767" y="61327"/>
                  </a:cubicBezTo>
                  <a:cubicBezTo>
                    <a:pt x="646957" y="58787"/>
                    <a:pt x="643147" y="57517"/>
                    <a:pt x="640607" y="56247"/>
                  </a:cubicBezTo>
                  <a:cubicBezTo>
                    <a:pt x="635527" y="52437"/>
                    <a:pt x="629177" y="49897"/>
                    <a:pt x="622827" y="47357"/>
                  </a:cubicBezTo>
                  <a:cubicBezTo>
                    <a:pt x="625367" y="43547"/>
                    <a:pt x="624097" y="43547"/>
                    <a:pt x="621557" y="42277"/>
                  </a:cubicBezTo>
                  <a:cubicBezTo>
                    <a:pt x="619017" y="41007"/>
                    <a:pt x="616477" y="41007"/>
                    <a:pt x="615207" y="39737"/>
                  </a:cubicBezTo>
                  <a:cubicBezTo>
                    <a:pt x="613937" y="35927"/>
                    <a:pt x="610127" y="35927"/>
                    <a:pt x="607587" y="33387"/>
                  </a:cubicBezTo>
                  <a:cubicBezTo>
                    <a:pt x="603777" y="29577"/>
                    <a:pt x="598697" y="25767"/>
                    <a:pt x="594887" y="21957"/>
                  </a:cubicBezTo>
                  <a:cubicBezTo>
                    <a:pt x="593617" y="20687"/>
                    <a:pt x="592347" y="19417"/>
                    <a:pt x="591077" y="19417"/>
                  </a:cubicBezTo>
                  <a:cubicBezTo>
                    <a:pt x="580917" y="18147"/>
                    <a:pt x="573297" y="11797"/>
                    <a:pt x="564407" y="7987"/>
                  </a:cubicBezTo>
                  <a:cubicBezTo>
                    <a:pt x="563137" y="6717"/>
                    <a:pt x="560597" y="5447"/>
                    <a:pt x="559327" y="5447"/>
                  </a:cubicBezTo>
                  <a:cubicBezTo>
                    <a:pt x="554247" y="5447"/>
                    <a:pt x="549167" y="6717"/>
                    <a:pt x="542817" y="6717"/>
                  </a:cubicBezTo>
                  <a:cubicBezTo>
                    <a:pt x="537737" y="6717"/>
                    <a:pt x="531387" y="5447"/>
                    <a:pt x="526307" y="4177"/>
                  </a:cubicBezTo>
                  <a:cubicBezTo>
                    <a:pt x="521227" y="2907"/>
                    <a:pt x="516147" y="2907"/>
                    <a:pt x="511067" y="367"/>
                  </a:cubicBezTo>
                  <a:cubicBezTo>
                    <a:pt x="505987" y="-903"/>
                    <a:pt x="502177" y="1637"/>
                    <a:pt x="498367" y="367"/>
                  </a:cubicBezTo>
                  <a:cubicBezTo>
                    <a:pt x="495827" y="1637"/>
                    <a:pt x="489477" y="4177"/>
                    <a:pt x="485667" y="6717"/>
                  </a:cubicBezTo>
                  <a:cubicBezTo>
                    <a:pt x="480587" y="9257"/>
                    <a:pt x="475507" y="13067"/>
                    <a:pt x="470427" y="16877"/>
                  </a:cubicBezTo>
                  <a:cubicBezTo>
                    <a:pt x="464077" y="20687"/>
                    <a:pt x="456457" y="24497"/>
                    <a:pt x="448837" y="28307"/>
                  </a:cubicBezTo>
                  <a:cubicBezTo>
                    <a:pt x="447567" y="29577"/>
                    <a:pt x="445027" y="29577"/>
                    <a:pt x="442487" y="28307"/>
                  </a:cubicBezTo>
                  <a:cubicBezTo>
                    <a:pt x="439947" y="27037"/>
                    <a:pt x="437407" y="28307"/>
                    <a:pt x="434867" y="29577"/>
                  </a:cubicBezTo>
                  <a:cubicBezTo>
                    <a:pt x="431057" y="32117"/>
                    <a:pt x="425977" y="33387"/>
                    <a:pt x="422167" y="35927"/>
                  </a:cubicBezTo>
                  <a:cubicBezTo>
                    <a:pt x="415817" y="41007"/>
                    <a:pt x="409467" y="47357"/>
                    <a:pt x="400577" y="48627"/>
                  </a:cubicBezTo>
                  <a:cubicBezTo>
                    <a:pt x="395497" y="48627"/>
                    <a:pt x="390417" y="52437"/>
                    <a:pt x="385337" y="52437"/>
                  </a:cubicBezTo>
                  <a:cubicBezTo>
                    <a:pt x="381527" y="52437"/>
                    <a:pt x="378987" y="52437"/>
                    <a:pt x="375177" y="53707"/>
                  </a:cubicBezTo>
                  <a:cubicBezTo>
                    <a:pt x="370097" y="54977"/>
                    <a:pt x="365017" y="57517"/>
                    <a:pt x="358667" y="57517"/>
                  </a:cubicBezTo>
                  <a:cubicBezTo>
                    <a:pt x="351047" y="57517"/>
                    <a:pt x="344697" y="61327"/>
                    <a:pt x="337077" y="63867"/>
                  </a:cubicBezTo>
                  <a:cubicBezTo>
                    <a:pt x="329457" y="67677"/>
                    <a:pt x="323107" y="71487"/>
                    <a:pt x="315487" y="75297"/>
                  </a:cubicBezTo>
                  <a:cubicBezTo>
                    <a:pt x="310407" y="77837"/>
                    <a:pt x="305327" y="77837"/>
                    <a:pt x="298977" y="76567"/>
                  </a:cubicBezTo>
                  <a:cubicBezTo>
                    <a:pt x="295167" y="76567"/>
                    <a:pt x="292627" y="75297"/>
                    <a:pt x="290087" y="77837"/>
                  </a:cubicBezTo>
                  <a:lnTo>
                    <a:pt x="278657" y="85457"/>
                  </a:lnTo>
                  <a:cubicBezTo>
                    <a:pt x="273577" y="89267"/>
                    <a:pt x="269767" y="94347"/>
                    <a:pt x="265957" y="98157"/>
                  </a:cubicBezTo>
                  <a:cubicBezTo>
                    <a:pt x="260877" y="104507"/>
                    <a:pt x="258337" y="112127"/>
                    <a:pt x="250717" y="115937"/>
                  </a:cubicBezTo>
                  <a:cubicBezTo>
                    <a:pt x="249447" y="117207"/>
                    <a:pt x="248177" y="119747"/>
                    <a:pt x="246907" y="122287"/>
                  </a:cubicBezTo>
                  <a:cubicBezTo>
                    <a:pt x="245637" y="123557"/>
                    <a:pt x="245637" y="124827"/>
                    <a:pt x="244367" y="126097"/>
                  </a:cubicBezTo>
                  <a:cubicBezTo>
                    <a:pt x="240557" y="129907"/>
                    <a:pt x="236747" y="133717"/>
                    <a:pt x="234207" y="138797"/>
                  </a:cubicBezTo>
                  <a:cubicBezTo>
                    <a:pt x="231667" y="143877"/>
                    <a:pt x="225317" y="145147"/>
                    <a:pt x="222777" y="148957"/>
                  </a:cubicBezTo>
                  <a:cubicBezTo>
                    <a:pt x="218967" y="154037"/>
                    <a:pt x="211347" y="156577"/>
                    <a:pt x="206267" y="159117"/>
                  </a:cubicBezTo>
                  <a:cubicBezTo>
                    <a:pt x="198647" y="162927"/>
                    <a:pt x="192297" y="168007"/>
                    <a:pt x="188487" y="175627"/>
                  </a:cubicBezTo>
                  <a:cubicBezTo>
                    <a:pt x="188487" y="176897"/>
                    <a:pt x="188487" y="176897"/>
                    <a:pt x="187217" y="178167"/>
                  </a:cubicBezTo>
                  <a:cubicBezTo>
                    <a:pt x="178327" y="183247"/>
                    <a:pt x="169437" y="187057"/>
                    <a:pt x="160547" y="192137"/>
                  </a:cubicBezTo>
                  <a:cubicBezTo>
                    <a:pt x="154197" y="195947"/>
                    <a:pt x="146577" y="195947"/>
                    <a:pt x="140227" y="201027"/>
                  </a:cubicBezTo>
                  <a:cubicBezTo>
                    <a:pt x="137687" y="203567"/>
                    <a:pt x="133877" y="204837"/>
                    <a:pt x="130067" y="206107"/>
                  </a:cubicBezTo>
                  <a:cubicBezTo>
                    <a:pt x="122447" y="209917"/>
                    <a:pt x="114827" y="211187"/>
                    <a:pt x="109747" y="217537"/>
                  </a:cubicBezTo>
                  <a:cubicBezTo>
                    <a:pt x="103397" y="225157"/>
                    <a:pt x="94507" y="227697"/>
                    <a:pt x="88157" y="232777"/>
                  </a:cubicBezTo>
                  <a:cubicBezTo>
                    <a:pt x="79267" y="239127"/>
                    <a:pt x="70377" y="245477"/>
                    <a:pt x="61487" y="253097"/>
                  </a:cubicBezTo>
                  <a:cubicBezTo>
                    <a:pt x="56407" y="255637"/>
                    <a:pt x="51327" y="256907"/>
                    <a:pt x="46247" y="254367"/>
                  </a:cubicBezTo>
                  <a:cubicBezTo>
                    <a:pt x="43707" y="253097"/>
                    <a:pt x="41167" y="251827"/>
                    <a:pt x="39897" y="253097"/>
                  </a:cubicBezTo>
                  <a:cubicBezTo>
                    <a:pt x="34817" y="256907"/>
                    <a:pt x="28467" y="258177"/>
                    <a:pt x="22117" y="259447"/>
                  </a:cubicBezTo>
                  <a:cubicBezTo>
                    <a:pt x="20847" y="259447"/>
                    <a:pt x="19577" y="260717"/>
                    <a:pt x="18307" y="260717"/>
                  </a:cubicBezTo>
                  <a:cubicBezTo>
                    <a:pt x="15766" y="406767"/>
                    <a:pt x="9416" y="554087"/>
                    <a:pt x="3066" y="700137"/>
                  </a:cubicBezTo>
                  <a:cubicBezTo>
                    <a:pt x="-3284" y="857617"/>
                    <a:pt x="6876" y="994777"/>
                    <a:pt x="5606" y="1152257"/>
                  </a:cubicBezTo>
                  <a:cubicBezTo>
                    <a:pt x="4336" y="1311007"/>
                    <a:pt x="-7094" y="1486267"/>
                    <a:pt x="6876" y="1643747"/>
                  </a:cubicBezTo>
                  <a:cubicBezTo>
                    <a:pt x="19576" y="1799957"/>
                    <a:pt x="34816" y="1956167"/>
                    <a:pt x="47516" y="2112377"/>
                  </a:cubicBezTo>
                  <a:lnTo>
                    <a:pt x="48786" y="2112377"/>
                  </a:lnTo>
                  <a:cubicBezTo>
                    <a:pt x="53866" y="2111107"/>
                    <a:pt x="58946" y="2111107"/>
                    <a:pt x="65296" y="2111107"/>
                  </a:cubicBezTo>
                  <a:cubicBezTo>
                    <a:pt x="72916" y="2109837"/>
                    <a:pt x="79266" y="2107297"/>
                    <a:pt x="86886" y="2107297"/>
                  </a:cubicBezTo>
                  <a:cubicBezTo>
                    <a:pt x="95776" y="2107297"/>
                    <a:pt x="104666" y="2108567"/>
                    <a:pt x="113556" y="2108567"/>
                  </a:cubicBezTo>
                  <a:cubicBezTo>
                    <a:pt x="122446" y="2108567"/>
                    <a:pt x="131336" y="2109837"/>
                    <a:pt x="138956" y="2111107"/>
                  </a:cubicBezTo>
                  <a:cubicBezTo>
                    <a:pt x="146576" y="2112377"/>
                    <a:pt x="152926" y="2112377"/>
                    <a:pt x="159276" y="2108567"/>
                  </a:cubicBezTo>
                  <a:lnTo>
                    <a:pt x="160546" y="2108567"/>
                  </a:lnTo>
                  <a:cubicBezTo>
                    <a:pt x="168166" y="2107297"/>
                    <a:pt x="175786" y="2106027"/>
                    <a:pt x="184676" y="2104757"/>
                  </a:cubicBezTo>
                  <a:cubicBezTo>
                    <a:pt x="187216" y="2104757"/>
                    <a:pt x="191026" y="2104757"/>
                    <a:pt x="192296" y="2106027"/>
                  </a:cubicBezTo>
                  <a:cubicBezTo>
                    <a:pt x="197376" y="2111107"/>
                    <a:pt x="202456" y="2109837"/>
                    <a:pt x="208806" y="2108567"/>
                  </a:cubicBezTo>
                  <a:cubicBezTo>
                    <a:pt x="215156" y="2107297"/>
                    <a:pt x="218966" y="2108567"/>
                    <a:pt x="224046" y="2111107"/>
                  </a:cubicBezTo>
                  <a:cubicBezTo>
                    <a:pt x="226586" y="2112377"/>
                    <a:pt x="229126" y="2112377"/>
                    <a:pt x="231666" y="2112377"/>
                  </a:cubicBezTo>
                  <a:lnTo>
                    <a:pt x="248176" y="2112377"/>
                  </a:lnTo>
                  <a:cubicBezTo>
                    <a:pt x="251986" y="2112377"/>
                    <a:pt x="255796" y="2114917"/>
                    <a:pt x="259606" y="2114917"/>
                  </a:cubicBezTo>
                  <a:cubicBezTo>
                    <a:pt x="264686" y="2116187"/>
                    <a:pt x="271036" y="2116187"/>
                    <a:pt x="276116" y="2116187"/>
                  </a:cubicBezTo>
                  <a:cubicBezTo>
                    <a:pt x="278656" y="2116187"/>
                    <a:pt x="281196" y="2118727"/>
                    <a:pt x="282466" y="2119997"/>
                  </a:cubicBezTo>
                  <a:cubicBezTo>
                    <a:pt x="293896" y="2123807"/>
                    <a:pt x="304056" y="2121267"/>
                    <a:pt x="315486" y="2121267"/>
                  </a:cubicBezTo>
                  <a:cubicBezTo>
                    <a:pt x="318026" y="2121267"/>
                    <a:pt x="320566" y="2118727"/>
                    <a:pt x="323106" y="2118727"/>
                  </a:cubicBezTo>
                  <a:cubicBezTo>
                    <a:pt x="331996" y="2117457"/>
                    <a:pt x="339616" y="2118727"/>
                    <a:pt x="347236" y="2122537"/>
                  </a:cubicBezTo>
                  <a:cubicBezTo>
                    <a:pt x="351046" y="2123807"/>
                    <a:pt x="356126" y="2123807"/>
                    <a:pt x="361206" y="2123807"/>
                  </a:cubicBezTo>
                  <a:lnTo>
                    <a:pt x="365016" y="2123807"/>
                  </a:lnTo>
                  <a:cubicBezTo>
                    <a:pt x="370096" y="2125078"/>
                    <a:pt x="373906" y="2127618"/>
                    <a:pt x="378986" y="2126347"/>
                  </a:cubicBezTo>
                  <a:cubicBezTo>
                    <a:pt x="385336" y="2125077"/>
                    <a:pt x="391686" y="2125077"/>
                    <a:pt x="399306" y="2123807"/>
                  </a:cubicBezTo>
                  <a:cubicBezTo>
                    <a:pt x="405656" y="2122537"/>
                    <a:pt x="412006" y="2123807"/>
                    <a:pt x="418356" y="2125078"/>
                  </a:cubicBezTo>
                  <a:cubicBezTo>
                    <a:pt x="419626" y="2125078"/>
                    <a:pt x="420896" y="2126348"/>
                    <a:pt x="422166" y="2125078"/>
                  </a:cubicBezTo>
                  <a:cubicBezTo>
                    <a:pt x="428516" y="2123807"/>
                    <a:pt x="433596" y="2121268"/>
                    <a:pt x="439946" y="2122538"/>
                  </a:cubicBezTo>
                  <a:cubicBezTo>
                    <a:pt x="445026" y="2123808"/>
                    <a:pt x="448836" y="2125078"/>
                    <a:pt x="453916" y="2126348"/>
                  </a:cubicBezTo>
                  <a:cubicBezTo>
                    <a:pt x="458996" y="2127618"/>
                    <a:pt x="462806" y="2128888"/>
                    <a:pt x="467886" y="2130158"/>
                  </a:cubicBezTo>
                  <a:cubicBezTo>
                    <a:pt x="474236" y="2131428"/>
                    <a:pt x="480586" y="2131428"/>
                    <a:pt x="485666" y="2132698"/>
                  </a:cubicBezTo>
                  <a:cubicBezTo>
                    <a:pt x="492016" y="2133968"/>
                    <a:pt x="495826" y="2139048"/>
                    <a:pt x="502176" y="2139048"/>
                  </a:cubicBezTo>
                  <a:cubicBezTo>
                    <a:pt x="508526" y="2139048"/>
                    <a:pt x="513606" y="2142858"/>
                    <a:pt x="519956" y="2145398"/>
                  </a:cubicBezTo>
                  <a:cubicBezTo>
                    <a:pt x="522496" y="2146668"/>
                    <a:pt x="525036" y="2146668"/>
                    <a:pt x="528846" y="2147938"/>
                  </a:cubicBezTo>
                  <a:cubicBezTo>
                    <a:pt x="536466" y="2149208"/>
                    <a:pt x="542816" y="2149208"/>
                    <a:pt x="550436" y="2150478"/>
                  </a:cubicBezTo>
                  <a:cubicBezTo>
                    <a:pt x="556786" y="2151748"/>
                    <a:pt x="563136" y="2154288"/>
                    <a:pt x="569486" y="2153018"/>
                  </a:cubicBezTo>
                  <a:cubicBezTo>
                    <a:pt x="579646" y="2151747"/>
                    <a:pt x="587266" y="2154288"/>
                    <a:pt x="596156" y="2156828"/>
                  </a:cubicBezTo>
                  <a:cubicBezTo>
                    <a:pt x="602506" y="2158098"/>
                    <a:pt x="607586" y="2161907"/>
                    <a:pt x="613936" y="2161907"/>
                  </a:cubicBezTo>
                  <a:cubicBezTo>
                    <a:pt x="621556" y="2163178"/>
                    <a:pt x="629176" y="2164447"/>
                    <a:pt x="634256" y="2169528"/>
                  </a:cubicBezTo>
                  <a:cubicBezTo>
                    <a:pt x="635526" y="2168257"/>
                    <a:pt x="636796" y="2168257"/>
                    <a:pt x="636796" y="2168257"/>
                  </a:cubicBezTo>
                  <a:cubicBezTo>
                    <a:pt x="640606" y="2169528"/>
                    <a:pt x="645686" y="2169528"/>
                    <a:pt x="649496" y="2170797"/>
                  </a:cubicBezTo>
                  <a:cubicBezTo>
                    <a:pt x="657116" y="2172068"/>
                    <a:pt x="663466" y="2174607"/>
                    <a:pt x="669816" y="2175877"/>
                  </a:cubicBezTo>
                  <a:cubicBezTo>
                    <a:pt x="673626" y="2177147"/>
                    <a:pt x="677436" y="2177147"/>
                    <a:pt x="679976" y="2179687"/>
                  </a:cubicBezTo>
                  <a:cubicBezTo>
                    <a:pt x="683786" y="2182227"/>
                    <a:pt x="687596" y="2183497"/>
                    <a:pt x="691406" y="2182227"/>
                  </a:cubicBezTo>
                  <a:cubicBezTo>
                    <a:pt x="695216" y="2182227"/>
                    <a:pt x="697756" y="2180957"/>
                    <a:pt x="701566" y="2182227"/>
                  </a:cubicBezTo>
                  <a:cubicBezTo>
                    <a:pt x="709186" y="2183497"/>
                    <a:pt x="715536" y="2187307"/>
                    <a:pt x="723156" y="2188577"/>
                  </a:cubicBezTo>
                  <a:cubicBezTo>
                    <a:pt x="725696" y="2189847"/>
                    <a:pt x="729506" y="2189847"/>
                    <a:pt x="733316" y="2188577"/>
                  </a:cubicBezTo>
                  <a:cubicBezTo>
                    <a:pt x="743476" y="2186037"/>
                    <a:pt x="753636" y="2186037"/>
                    <a:pt x="763796" y="2188577"/>
                  </a:cubicBezTo>
                  <a:cubicBezTo>
                    <a:pt x="770146" y="2189847"/>
                    <a:pt x="777766" y="2193657"/>
                    <a:pt x="784116" y="2191117"/>
                  </a:cubicBezTo>
                  <a:cubicBezTo>
                    <a:pt x="789196" y="2189847"/>
                    <a:pt x="793006" y="2189847"/>
                    <a:pt x="796816" y="2189847"/>
                  </a:cubicBezTo>
                  <a:cubicBezTo>
                    <a:pt x="799356" y="2189847"/>
                    <a:pt x="801896" y="2191117"/>
                    <a:pt x="803166" y="2189847"/>
                  </a:cubicBezTo>
                  <a:cubicBezTo>
                    <a:pt x="809516" y="2183497"/>
                    <a:pt x="817136" y="2186037"/>
                    <a:pt x="824756" y="2186037"/>
                  </a:cubicBezTo>
                  <a:cubicBezTo>
                    <a:pt x="829836" y="2187307"/>
                    <a:pt x="836186" y="2187307"/>
                    <a:pt x="841266" y="2184767"/>
                  </a:cubicBezTo>
                  <a:lnTo>
                    <a:pt x="843806" y="2184767"/>
                  </a:lnTo>
                  <a:cubicBezTo>
                    <a:pt x="851426" y="2184767"/>
                    <a:pt x="859046" y="2186037"/>
                    <a:pt x="866666" y="2186037"/>
                  </a:cubicBezTo>
                  <a:lnTo>
                    <a:pt x="869206" y="2186037"/>
                  </a:lnTo>
                  <a:cubicBezTo>
                    <a:pt x="874286" y="2184767"/>
                    <a:pt x="878096" y="2182227"/>
                    <a:pt x="883176" y="2180957"/>
                  </a:cubicBezTo>
                  <a:cubicBezTo>
                    <a:pt x="890796" y="2178417"/>
                    <a:pt x="898416" y="2177147"/>
                    <a:pt x="906036" y="2175877"/>
                  </a:cubicBezTo>
                  <a:cubicBezTo>
                    <a:pt x="912386" y="2174607"/>
                    <a:pt x="917466" y="2175877"/>
                    <a:pt x="923816" y="2174607"/>
                  </a:cubicBezTo>
                  <a:cubicBezTo>
                    <a:pt x="925086" y="2174607"/>
                    <a:pt x="926356" y="2174607"/>
                    <a:pt x="927626" y="2173337"/>
                  </a:cubicBezTo>
                  <a:cubicBezTo>
                    <a:pt x="931436" y="2170797"/>
                    <a:pt x="937786" y="2173337"/>
                    <a:pt x="939056" y="2168257"/>
                  </a:cubicBezTo>
                  <a:lnTo>
                    <a:pt x="940326" y="2168257"/>
                  </a:lnTo>
                  <a:cubicBezTo>
                    <a:pt x="942866" y="2168257"/>
                    <a:pt x="946676" y="2168257"/>
                    <a:pt x="949216" y="2165717"/>
                  </a:cubicBezTo>
                  <a:cubicBezTo>
                    <a:pt x="954296" y="2161907"/>
                    <a:pt x="958106" y="2163177"/>
                    <a:pt x="963186" y="2164447"/>
                  </a:cubicBezTo>
                  <a:cubicBezTo>
                    <a:pt x="969536" y="2165717"/>
                    <a:pt x="975886" y="2166987"/>
                    <a:pt x="980966" y="2165717"/>
                  </a:cubicBezTo>
                  <a:cubicBezTo>
                    <a:pt x="987316" y="2164447"/>
                    <a:pt x="994936" y="2161907"/>
                    <a:pt x="1001286" y="2160637"/>
                  </a:cubicBezTo>
                  <a:cubicBezTo>
                    <a:pt x="1002556" y="2160637"/>
                    <a:pt x="1003826" y="2159367"/>
                    <a:pt x="1005096" y="2158097"/>
                  </a:cubicBezTo>
                  <a:cubicBezTo>
                    <a:pt x="1008906" y="2155557"/>
                    <a:pt x="1011446" y="2151747"/>
                    <a:pt x="1015256" y="2149207"/>
                  </a:cubicBezTo>
                  <a:cubicBezTo>
                    <a:pt x="1015256" y="2149207"/>
                    <a:pt x="1016526" y="2147937"/>
                    <a:pt x="1017796" y="2147937"/>
                  </a:cubicBezTo>
                  <a:cubicBezTo>
                    <a:pt x="1024146" y="2150477"/>
                    <a:pt x="1026686" y="2144127"/>
                    <a:pt x="1030496" y="2141587"/>
                  </a:cubicBezTo>
                  <a:cubicBezTo>
                    <a:pt x="1035576" y="2139047"/>
                    <a:pt x="1038116" y="2131427"/>
                    <a:pt x="1045736" y="2132697"/>
                  </a:cubicBezTo>
                  <a:lnTo>
                    <a:pt x="1047006" y="2132697"/>
                  </a:lnTo>
                  <a:cubicBezTo>
                    <a:pt x="1052086" y="2130157"/>
                    <a:pt x="1057166" y="2126347"/>
                    <a:pt x="1060976" y="2123807"/>
                  </a:cubicBezTo>
                  <a:cubicBezTo>
                    <a:pt x="1062246" y="2122537"/>
                    <a:pt x="1063516" y="2121268"/>
                    <a:pt x="1063516" y="2119997"/>
                  </a:cubicBezTo>
                  <a:cubicBezTo>
                    <a:pt x="1064786" y="2118727"/>
                    <a:pt x="1066056" y="2116187"/>
                    <a:pt x="1068596" y="2114918"/>
                  </a:cubicBezTo>
                  <a:cubicBezTo>
                    <a:pt x="1077486" y="2108568"/>
                    <a:pt x="1086376" y="2103488"/>
                    <a:pt x="1095266" y="2097138"/>
                  </a:cubicBezTo>
                  <a:cubicBezTo>
                    <a:pt x="1099076" y="2094598"/>
                    <a:pt x="1105426" y="2092058"/>
                    <a:pt x="1105426" y="2084438"/>
                  </a:cubicBezTo>
                  <a:cubicBezTo>
                    <a:pt x="1105426" y="2076818"/>
                    <a:pt x="1113046" y="2074278"/>
                    <a:pt x="1118126" y="2071738"/>
                  </a:cubicBezTo>
                  <a:cubicBezTo>
                    <a:pt x="1121936" y="2069198"/>
                    <a:pt x="1127016" y="2069198"/>
                    <a:pt x="1132096" y="2067928"/>
                  </a:cubicBezTo>
                  <a:cubicBezTo>
                    <a:pt x="1134636" y="2067928"/>
                    <a:pt x="1135906" y="2066657"/>
                    <a:pt x="1138446" y="2066657"/>
                  </a:cubicBezTo>
                  <a:cubicBezTo>
                    <a:pt x="1140986" y="2066657"/>
                    <a:pt x="1143526" y="2066657"/>
                    <a:pt x="1144796" y="2064118"/>
                  </a:cubicBezTo>
                  <a:cubicBezTo>
                    <a:pt x="1146066" y="2062847"/>
                    <a:pt x="1147336" y="2062847"/>
                    <a:pt x="1148606" y="2061578"/>
                  </a:cubicBezTo>
                  <a:cubicBezTo>
                    <a:pt x="1151146" y="2060307"/>
                    <a:pt x="1153686" y="2059038"/>
                    <a:pt x="1154956" y="2057768"/>
                  </a:cubicBezTo>
                  <a:lnTo>
                    <a:pt x="1162576" y="2057768"/>
                  </a:lnTo>
                  <a:cubicBezTo>
                    <a:pt x="1167656" y="2060307"/>
                    <a:pt x="1171466" y="2062847"/>
                    <a:pt x="1175276" y="2064118"/>
                  </a:cubicBezTo>
                  <a:cubicBezTo>
                    <a:pt x="1175276" y="2064118"/>
                    <a:pt x="1176546" y="2062847"/>
                    <a:pt x="1177816" y="2062847"/>
                  </a:cubicBezTo>
                  <a:cubicBezTo>
                    <a:pt x="1175276" y="2061577"/>
                    <a:pt x="1174006" y="2060307"/>
                    <a:pt x="1171466" y="2059037"/>
                  </a:cubicBezTo>
                  <a:cubicBezTo>
                    <a:pt x="1171466" y="2056497"/>
                    <a:pt x="1171466" y="2055227"/>
                    <a:pt x="1172736" y="2052687"/>
                  </a:cubicBezTo>
                  <a:cubicBezTo>
                    <a:pt x="1175276" y="2053957"/>
                    <a:pt x="1179086" y="2055227"/>
                    <a:pt x="1177816" y="2050147"/>
                  </a:cubicBezTo>
                  <a:lnTo>
                    <a:pt x="1179086" y="2048877"/>
                  </a:lnTo>
                  <a:cubicBezTo>
                    <a:pt x="1181626" y="2046337"/>
                    <a:pt x="1184166" y="2043797"/>
                    <a:pt x="1187976" y="2045067"/>
                  </a:cubicBezTo>
                  <a:cubicBezTo>
                    <a:pt x="1187976" y="2045067"/>
                    <a:pt x="1189246" y="2043797"/>
                    <a:pt x="1190516" y="2043797"/>
                  </a:cubicBezTo>
                  <a:lnTo>
                    <a:pt x="1198136" y="2047607"/>
                  </a:lnTo>
                  <a:cubicBezTo>
                    <a:pt x="1198136" y="2046337"/>
                    <a:pt x="1198136" y="2045067"/>
                    <a:pt x="1196866" y="2045067"/>
                  </a:cubicBezTo>
                  <a:lnTo>
                    <a:pt x="1198136" y="2045067"/>
                  </a:lnTo>
                  <a:cubicBezTo>
                    <a:pt x="1199406" y="2046337"/>
                    <a:pt x="1200676" y="2046337"/>
                    <a:pt x="1203216" y="2047607"/>
                  </a:cubicBezTo>
                  <a:cubicBezTo>
                    <a:pt x="1203216" y="2045067"/>
                    <a:pt x="1209566" y="2041257"/>
                    <a:pt x="1210836" y="2042527"/>
                  </a:cubicBezTo>
                  <a:lnTo>
                    <a:pt x="1212106" y="2042527"/>
                  </a:lnTo>
                  <a:cubicBezTo>
                    <a:pt x="1213376" y="2046337"/>
                    <a:pt x="1215916" y="2048877"/>
                    <a:pt x="1217186" y="2052687"/>
                  </a:cubicBezTo>
                  <a:cubicBezTo>
                    <a:pt x="1219726" y="2051417"/>
                    <a:pt x="1222266" y="2048877"/>
                    <a:pt x="1224806" y="2047607"/>
                  </a:cubicBezTo>
                  <a:cubicBezTo>
                    <a:pt x="1226076" y="2050147"/>
                    <a:pt x="1226076" y="2052687"/>
                    <a:pt x="1227346" y="2056497"/>
                  </a:cubicBezTo>
                  <a:cubicBezTo>
                    <a:pt x="1229886" y="2053957"/>
                    <a:pt x="1231156" y="2052687"/>
                    <a:pt x="1231156" y="2051418"/>
                  </a:cubicBezTo>
                  <a:cubicBezTo>
                    <a:pt x="1234966" y="2052688"/>
                    <a:pt x="1238776" y="2052688"/>
                    <a:pt x="1241316" y="2053957"/>
                  </a:cubicBezTo>
                  <a:cubicBezTo>
                    <a:pt x="1245126" y="2056497"/>
                    <a:pt x="1248936" y="2056497"/>
                    <a:pt x="1252746" y="2055228"/>
                  </a:cubicBezTo>
                  <a:cubicBezTo>
                    <a:pt x="1255286" y="2053957"/>
                    <a:pt x="1256556" y="2052688"/>
                    <a:pt x="1259096" y="2051418"/>
                  </a:cubicBezTo>
                  <a:cubicBezTo>
                    <a:pt x="1260366" y="2053957"/>
                    <a:pt x="1261636" y="2055228"/>
                    <a:pt x="1264176" y="2056497"/>
                  </a:cubicBezTo>
                  <a:cubicBezTo>
                    <a:pt x="1262906" y="2056497"/>
                    <a:pt x="1261636" y="2057768"/>
                    <a:pt x="1260366" y="2057768"/>
                  </a:cubicBezTo>
                  <a:cubicBezTo>
                    <a:pt x="1257826" y="2059038"/>
                    <a:pt x="1256556" y="2060307"/>
                    <a:pt x="1255286" y="2062847"/>
                  </a:cubicBezTo>
                  <a:cubicBezTo>
                    <a:pt x="1254016" y="2065387"/>
                    <a:pt x="1254016" y="2067927"/>
                    <a:pt x="1251476" y="2069197"/>
                  </a:cubicBezTo>
                  <a:cubicBezTo>
                    <a:pt x="1248936" y="2070468"/>
                    <a:pt x="1248936" y="2067927"/>
                    <a:pt x="1246396" y="2067927"/>
                  </a:cubicBezTo>
                  <a:cubicBezTo>
                    <a:pt x="1248936" y="2066657"/>
                    <a:pt x="1250206" y="2066657"/>
                    <a:pt x="1251476" y="2066657"/>
                  </a:cubicBezTo>
                  <a:lnTo>
                    <a:pt x="1251476" y="2064117"/>
                  </a:lnTo>
                  <a:cubicBezTo>
                    <a:pt x="1243856" y="2066657"/>
                    <a:pt x="1236236" y="2062847"/>
                    <a:pt x="1227346" y="2064117"/>
                  </a:cubicBezTo>
                  <a:cubicBezTo>
                    <a:pt x="1232426" y="2066657"/>
                    <a:pt x="1237506" y="2067927"/>
                    <a:pt x="1242586" y="2069197"/>
                  </a:cubicBezTo>
                  <a:lnTo>
                    <a:pt x="1240046" y="2071737"/>
                  </a:lnTo>
                  <a:cubicBezTo>
                    <a:pt x="1242586" y="2073007"/>
                    <a:pt x="1245126" y="2073007"/>
                    <a:pt x="1247666" y="2073007"/>
                  </a:cubicBezTo>
                  <a:lnTo>
                    <a:pt x="1247666" y="2074277"/>
                  </a:lnTo>
                  <a:cubicBezTo>
                    <a:pt x="1245126" y="2074277"/>
                    <a:pt x="1243856" y="2075547"/>
                    <a:pt x="1241316" y="2075547"/>
                  </a:cubicBezTo>
                  <a:lnTo>
                    <a:pt x="1241316" y="2076818"/>
                  </a:lnTo>
                  <a:lnTo>
                    <a:pt x="1252746" y="2076818"/>
                  </a:lnTo>
                  <a:cubicBezTo>
                    <a:pt x="1255286" y="2070468"/>
                    <a:pt x="1262906" y="2073007"/>
                    <a:pt x="1266716" y="2069197"/>
                  </a:cubicBezTo>
                  <a:lnTo>
                    <a:pt x="1269256" y="2069197"/>
                  </a:lnTo>
                  <a:lnTo>
                    <a:pt x="1265446" y="2073007"/>
                  </a:lnTo>
                  <a:cubicBezTo>
                    <a:pt x="1266716" y="2074278"/>
                    <a:pt x="1267986" y="2074278"/>
                    <a:pt x="1269256" y="2075547"/>
                  </a:cubicBezTo>
                  <a:cubicBezTo>
                    <a:pt x="1270526" y="2076817"/>
                    <a:pt x="1271796" y="2076818"/>
                    <a:pt x="1273066" y="2078087"/>
                  </a:cubicBezTo>
                  <a:cubicBezTo>
                    <a:pt x="1275606" y="2076817"/>
                    <a:pt x="1276876" y="2076817"/>
                    <a:pt x="1279416" y="2075547"/>
                  </a:cubicBezTo>
                  <a:cubicBezTo>
                    <a:pt x="1278146" y="2078087"/>
                    <a:pt x="1278146" y="2079357"/>
                    <a:pt x="1278146" y="2080627"/>
                  </a:cubicBezTo>
                  <a:lnTo>
                    <a:pt x="1284496" y="2080627"/>
                  </a:lnTo>
                  <a:lnTo>
                    <a:pt x="1284496" y="2076817"/>
                  </a:lnTo>
                  <a:cubicBezTo>
                    <a:pt x="1284496" y="2073007"/>
                    <a:pt x="1287036" y="2073007"/>
                    <a:pt x="1289576" y="2074277"/>
                  </a:cubicBezTo>
                  <a:cubicBezTo>
                    <a:pt x="1293386" y="2076817"/>
                    <a:pt x="1295926" y="2075547"/>
                    <a:pt x="1299736" y="2074277"/>
                  </a:cubicBezTo>
                  <a:cubicBezTo>
                    <a:pt x="1303546" y="2074277"/>
                    <a:pt x="1306086" y="2071737"/>
                    <a:pt x="1307356" y="2067927"/>
                  </a:cubicBezTo>
                  <a:lnTo>
                    <a:pt x="1302276" y="2067927"/>
                  </a:lnTo>
                  <a:cubicBezTo>
                    <a:pt x="1302276" y="2066657"/>
                    <a:pt x="1303546" y="2065387"/>
                    <a:pt x="1303546" y="2064117"/>
                  </a:cubicBezTo>
                  <a:lnTo>
                    <a:pt x="1303546" y="2059037"/>
                  </a:lnTo>
                  <a:lnTo>
                    <a:pt x="1304816" y="2059037"/>
                  </a:lnTo>
                  <a:cubicBezTo>
                    <a:pt x="1304816" y="2061577"/>
                    <a:pt x="1306086" y="2062847"/>
                    <a:pt x="1306086" y="2065387"/>
                  </a:cubicBezTo>
                  <a:cubicBezTo>
                    <a:pt x="1308626" y="2064117"/>
                    <a:pt x="1312436" y="2064117"/>
                    <a:pt x="1316246" y="2062847"/>
                  </a:cubicBezTo>
                  <a:lnTo>
                    <a:pt x="1316246" y="2066657"/>
                  </a:lnTo>
                  <a:cubicBezTo>
                    <a:pt x="1320056" y="2067928"/>
                    <a:pt x="1323866" y="2070468"/>
                    <a:pt x="1326406" y="2075547"/>
                  </a:cubicBezTo>
                  <a:cubicBezTo>
                    <a:pt x="1326406" y="2075547"/>
                    <a:pt x="1327676" y="2076818"/>
                    <a:pt x="1327676" y="2075547"/>
                  </a:cubicBezTo>
                  <a:lnTo>
                    <a:pt x="1339106" y="2071737"/>
                  </a:lnTo>
                  <a:cubicBezTo>
                    <a:pt x="1344186" y="2070467"/>
                    <a:pt x="1347996" y="2069197"/>
                    <a:pt x="1353076" y="2067927"/>
                  </a:cubicBezTo>
                  <a:cubicBezTo>
                    <a:pt x="1355616" y="2067927"/>
                    <a:pt x="1356886" y="2070467"/>
                    <a:pt x="1360696" y="2073007"/>
                  </a:cubicBezTo>
                  <a:cubicBezTo>
                    <a:pt x="1364506" y="2073007"/>
                    <a:pt x="1377206" y="2075547"/>
                    <a:pt x="1382286" y="2079357"/>
                  </a:cubicBezTo>
                  <a:cubicBezTo>
                    <a:pt x="1383556" y="2080627"/>
                    <a:pt x="1386096" y="2079357"/>
                    <a:pt x="1387366" y="2079357"/>
                  </a:cubicBezTo>
                  <a:cubicBezTo>
                    <a:pt x="1391176" y="2078087"/>
                    <a:pt x="1394986" y="2078087"/>
                    <a:pt x="1398796" y="2076817"/>
                  </a:cubicBezTo>
                  <a:lnTo>
                    <a:pt x="1400066" y="2078087"/>
                  </a:lnTo>
                  <a:cubicBezTo>
                    <a:pt x="1401336" y="2080627"/>
                    <a:pt x="1401336" y="2083167"/>
                    <a:pt x="1401336" y="2085707"/>
                  </a:cubicBezTo>
                  <a:cubicBezTo>
                    <a:pt x="1405146" y="2089518"/>
                    <a:pt x="1408956" y="2093328"/>
                    <a:pt x="1414036" y="2086978"/>
                  </a:cubicBezTo>
                  <a:cubicBezTo>
                    <a:pt x="1414036" y="2088248"/>
                    <a:pt x="1412766" y="2089518"/>
                    <a:pt x="1412766" y="2090788"/>
                  </a:cubicBezTo>
                  <a:cubicBezTo>
                    <a:pt x="1414036" y="2090788"/>
                    <a:pt x="1414036" y="2092058"/>
                    <a:pt x="1415306" y="2092058"/>
                  </a:cubicBezTo>
                  <a:cubicBezTo>
                    <a:pt x="1417846" y="2093328"/>
                    <a:pt x="1425466" y="2094598"/>
                    <a:pt x="1426736" y="2092058"/>
                  </a:cubicBezTo>
                  <a:cubicBezTo>
                    <a:pt x="1428006" y="2088248"/>
                    <a:pt x="1430546" y="2089518"/>
                    <a:pt x="1431816" y="2089518"/>
                  </a:cubicBezTo>
                  <a:cubicBezTo>
                    <a:pt x="1433086" y="2090788"/>
                    <a:pt x="1433086" y="2093328"/>
                    <a:pt x="1434356" y="2095868"/>
                  </a:cubicBezTo>
                  <a:lnTo>
                    <a:pt x="1434356" y="2086978"/>
                  </a:lnTo>
                  <a:cubicBezTo>
                    <a:pt x="1436896" y="2089518"/>
                    <a:pt x="1438166" y="2090788"/>
                    <a:pt x="1439436" y="2093328"/>
                  </a:cubicBezTo>
                  <a:cubicBezTo>
                    <a:pt x="1440706" y="2094598"/>
                    <a:pt x="1440706" y="2095868"/>
                    <a:pt x="1440706" y="2097138"/>
                  </a:cubicBezTo>
                  <a:cubicBezTo>
                    <a:pt x="1439436" y="2097138"/>
                    <a:pt x="1438166" y="2097138"/>
                    <a:pt x="1436896" y="2098408"/>
                  </a:cubicBezTo>
                  <a:lnTo>
                    <a:pt x="1433086" y="2098408"/>
                  </a:lnTo>
                  <a:cubicBezTo>
                    <a:pt x="1436896" y="2100948"/>
                    <a:pt x="1435626" y="2107298"/>
                    <a:pt x="1440706" y="2104758"/>
                  </a:cubicBezTo>
                  <a:cubicBezTo>
                    <a:pt x="1441976" y="2103488"/>
                    <a:pt x="1443246" y="2100948"/>
                    <a:pt x="1444516" y="2099678"/>
                  </a:cubicBezTo>
                  <a:cubicBezTo>
                    <a:pt x="1444516" y="2100948"/>
                    <a:pt x="1445786" y="2103488"/>
                    <a:pt x="1445786" y="2104758"/>
                  </a:cubicBezTo>
                  <a:cubicBezTo>
                    <a:pt x="1447056" y="2104758"/>
                    <a:pt x="1448326" y="2104758"/>
                    <a:pt x="1449596" y="2106028"/>
                  </a:cubicBezTo>
                  <a:cubicBezTo>
                    <a:pt x="1452136" y="2109838"/>
                    <a:pt x="1455946" y="2108568"/>
                    <a:pt x="1459756" y="2109838"/>
                  </a:cubicBezTo>
                  <a:cubicBezTo>
                    <a:pt x="1462296" y="2109838"/>
                    <a:pt x="1463566" y="2112378"/>
                    <a:pt x="1464836" y="2113648"/>
                  </a:cubicBezTo>
                  <a:cubicBezTo>
                    <a:pt x="1466106" y="2116188"/>
                    <a:pt x="1467376" y="2118728"/>
                    <a:pt x="1471186" y="2118728"/>
                  </a:cubicBezTo>
                  <a:cubicBezTo>
                    <a:pt x="1473726" y="2118728"/>
                    <a:pt x="1476266" y="2121268"/>
                    <a:pt x="1478806" y="2123808"/>
                  </a:cubicBezTo>
                  <a:cubicBezTo>
                    <a:pt x="1482616" y="2126348"/>
                    <a:pt x="1486426" y="2131428"/>
                    <a:pt x="1490236" y="2133968"/>
                  </a:cubicBezTo>
                  <a:cubicBezTo>
                    <a:pt x="1496586" y="2137778"/>
                    <a:pt x="1502936" y="2142858"/>
                    <a:pt x="1510556" y="2141588"/>
                  </a:cubicBezTo>
                  <a:cubicBezTo>
                    <a:pt x="1514366" y="2141588"/>
                    <a:pt x="1518176" y="2144128"/>
                    <a:pt x="1521986" y="2144128"/>
                  </a:cubicBezTo>
                  <a:cubicBezTo>
                    <a:pt x="1525796" y="2144128"/>
                    <a:pt x="1530876" y="2144128"/>
                    <a:pt x="1535956" y="2142858"/>
                  </a:cubicBezTo>
                  <a:cubicBezTo>
                    <a:pt x="1535956" y="2146668"/>
                    <a:pt x="1535956" y="2147938"/>
                    <a:pt x="1539766" y="2147938"/>
                  </a:cubicBezTo>
                  <a:cubicBezTo>
                    <a:pt x="1542306" y="2147938"/>
                    <a:pt x="1544846" y="2147938"/>
                    <a:pt x="1547386" y="2149208"/>
                  </a:cubicBezTo>
                  <a:cubicBezTo>
                    <a:pt x="1555006" y="2149208"/>
                    <a:pt x="1561356" y="2153018"/>
                    <a:pt x="1568976" y="2151748"/>
                  </a:cubicBezTo>
                  <a:cubicBezTo>
                    <a:pt x="1571516" y="2151748"/>
                    <a:pt x="1574056" y="2153018"/>
                    <a:pt x="1576596" y="2154288"/>
                  </a:cubicBezTo>
                  <a:cubicBezTo>
                    <a:pt x="1584216" y="2156828"/>
                    <a:pt x="1589296" y="2163178"/>
                    <a:pt x="1598186" y="2161908"/>
                  </a:cubicBezTo>
                  <a:cubicBezTo>
                    <a:pt x="1599456" y="2161908"/>
                    <a:pt x="1601996" y="2161908"/>
                    <a:pt x="1603266" y="2163178"/>
                  </a:cubicBezTo>
                  <a:cubicBezTo>
                    <a:pt x="1605806" y="2165718"/>
                    <a:pt x="1607076" y="2164448"/>
                    <a:pt x="1608346" y="2163178"/>
                  </a:cubicBezTo>
                  <a:cubicBezTo>
                    <a:pt x="1610886" y="2161908"/>
                    <a:pt x="1613426" y="2160638"/>
                    <a:pt x="1614696" y="2161908"/>
                  </a:cubicBezTo>
                  <a:cubicBezTo>
                    <a:pt x="1619776" y="2163178"/>
                    <a:pt x="1626126" y="2164448"/>
                    <a:pt x="1631206" y="2165718"/>
                  </a:cubicBezTo>
                  <a:lnTo>
                    <a:pt x="1636286" y="2165718"/>
                  </a:lnTo>
                  <a:cubicBezTo>
                    <a:pt x="1640096" y="2164448"/>
                    <a:pt x="1645176" y="2163178"/>
                    <a:pt x="1648986" y="2163178"/>
                  </a:cubicBezTo>
                  <a:cubicBezTo>
                    <a:pt x="1655336" y="2161908"/>
                    <a:pt x="1661686" y="2161908"/>
                    <a:pt x="1668036" y="2161908"/>
                  </a:cubicBezTo>
                  <a:lnTo>
                    <a:pt x="1670576" y="2161908"/>
                  </a:lnTo>
                  <a:cubicBezTo>
                    <a:pt x="1679466" y="2159368"/>
                    <a:pt x="1689626" y="2156828"/>
                    <a:pt x="1698516" y="2154288"/>
                  </a:cubicBezTo>
                  <a:cubicBezTo>
                    <a:pt x="1704866" y="2153018"/>
                    <a:pt x="1711216" y="2151748"/>
                    <a:pt x="1718836" y="2150478"/>
                  </a:cubicBezTo>
                  <a:cubicBezTo>
                    <a:pt x="1726456" y="2149208"/>
                    <a:pt x="1732806" y="2146668"/>
                    <a:pt x="1740426" y="2145398"/>
                  </a:cubicBezTo>
                  <a:cubicBezTo>
                    <a:pt x="1742966" y="2145398"/>
                    <a:pt x="1745506" y="2145398"/>
                    <a:pt x="1749316" y="2144128"/>
                  </a:cubicBezTo>
                  <a:cubicBezTo>
                    <a:pt x="1759476" y="2142858"/>
                    <a:pt x="1769636" y="2139048"/>
                    <a:pt x="1779795" y="2144128"/>
                  </a:cubicBezTo>
                  <a:lnTo>
                    <a:pt x="1795035" y="2147938"/>
                  </a:lnTo>
                  <a:cubicBezTo>
                    <a:pt x="1801385" y="2149208"/>
                    <a:pt x="1806465" y="2153018"/>
                    <a:pt x="1812815" y="2153018"/>
                  </a:cubicBezTo>
                  <a:cubicBezTo>
                    <a:pt x="1814085" y="2153018"/>
                    <a:pt x="1816625" y="2154288"/>
                    <a:pt x="1817895" y="2154288"/>
                  </a:cubicBezTo>
                  <a:cubicBezTo>
                    <a:pt x="1825515" y="2156828"/>
                    <a:pt x="1831865" y="2163178"/>
                    <a:pt x="1840755" y="2160638"/>
                  </a:cubicBezTo>
                  <a:cubicBezTo>
                    <a:pt x="1844565" y="2159368"/>
                    <a:pt x="1850915" y="2161908"/>
                    <a:pt x="1854725" y="2163178"/>
                  </a:cubicBezTo>
                  <a:cubicBezTo>
                    <a:pt x="1858535" y="2164448"/>
                    <a:pt x="1862345" y="2164448"/>
                    <a:pt x="1866155" y="2165718"/>
                  </a:cubicBezTo>
                  <a:lnTo>
                    <a:pt x="1866155" y="2168258"/>
                  </a:lnTo>
                  <a:cubicBezTo>
                    <a:pt x="1873775" y="2168258"/>
                    <a:pt x="1881395" y="2169528"/>
                    <a:pt x="1889015" y="2165718"/>
                  </a:cubicBezTo>
                  <a:cubicBezTo>
                    <a:pt x="1891555" y="2164448"/>
                    <a:pt x="1892825" y="2163178"/>
                    <a:pt x="1895365" y="2163178"/>
                  </a:cubicBezTo>
                  <a:cubicBezTo>
                    <a:pt x="1900445" y="2161908"/>
                    <a:pt x="1906795" y="2161908"/>
                    <a:pt x="1911875" y="2164448"/>
                  </a:cubicBezTo>
                  <a:cubicBezTo>
                    <a:pt x="1915685" y="2165718"/>
                    <a:pt x="1922035" y="2164448"/>
                    <a:pt x="1925845" y="2161908"/>
                  </a:cubicBezTo>
                  <a:cubicBezTo>
                    <a:pt x="1930925" y="2159368"/>
                    <a:pt x="1937275" y="2160638"/>
                    <a:pt x="1942356" y="2160638"/>
                  </a:cubicBezTo>
                  <a:cubicBezTo>
                    <a:pt x="1947436" y="2160638"/>
                    <a:pt x="1951245" y="2161908"/>
                    <a:pt x="1956326" y="2160638"/>
                  </a:cubicBezTo>
                  <a:cubicBezTo>
                    <a:pt x="1967756" y="2159368"/>
                    <a:pt x="1977916" y="2155558"/>
                    <a:pt x="1990616" y="2156828"/>
                  </a:cubicBezTo>
                  <a:cubicBezTo>
                    <a:pt x="1995695" y="2156828"/>
                    <a:pt x="2000776" y="2158098"/>
                    <a:pt x="2005856" y="2156828"/>
                  </a:cubicBezTo>
                  <a:cubicBezTo>
                    <a:pt x="2016016" y="2155558"/>
                    <a:pt x="2023635" y="2159368"/>
                    <a:pt x="2031256" y="2164448"/>
                  </a:cubicBezTo>
                  <a:cubicBezTo>
                    <a:pt x="2037606" y="2169528"/>
                    <a:pt x="2045226" y="2173338"/>
                    <a:pt x="2052845" y="2177148"/>
                  </a:cubicBezTo>
                  <a:cubicBezTo>
                    <a:pt x="2057925" y="2179688"/>
                    <a:pt x="2065545" y="2174608"/>
                    <a:pt x="2065545" y="2168258"/>
                  </a:cubicBezTo>
                  <a:lnTo>
                    <a:pt x="2065545" y="2156828"/>
                  </a:lnTo>
                  <a:cubicBezTo>
                    <a:pt x="2065545" y="2123808"/>
                    <a:pt x="2065545" y="2092058"/>
                    <a:pt x="2066816" y="2059038"/>
                  </a:cubicBezTo>
                  <a:cubicBezTo>
                    <a:pt x="2066816" y="2036178"/>
                    <a:pt x="2068086" y="2013318"/>
                    <a:pt x="2068086" y="1989188"/>
                  </a:cubicBezTo>
                  <a:cubicBezTo>
                    <a:pt x="2068086" y="1963788"/>
                    <a:pt x="2066816" y="446138"/>
                    <a:pt x="2066816" y="420738"/>
                  </a:cubicBezTo>
                  <a:cubicBezTo>
                    <a:pt x="2074436" y="409308"/>
                    <a:pt x="2071895" y="400418"/>
                    <a:pt x="2078245" y="394068"/>
                  </a:cubicBezTo>
                  <a:close/>
                  <a:moveTo>
                    <a:pt x="1256556" y="2051417"/>
                  </a:moveTo>
                  <a:cubicBezTo>
                    <a:pt x="1259096" y="2045067"/>
                    <a:pt x="1264176" y="2046337"/>
                    <a:pt x="1267986" y="2047607"/>
                  </a:cubicBezTo>
                  <a:cubicBezTo>
                    <a:pt x="1265446" y="2052687"/>
                    <a:pt x="1260366" y="2050147"/>
                    <a:pt x="1256556" y="2051417"/>
                  </a:cubicBezTo>
                  <a:close/>
                  <a:moveTo>
                    <a:pt x="1267986" y="2057767"/>
                  </a:moveTo>
                  <a:cubicBezTo>
                    <a:pt x="1269256" y="2055227"/>
                    <a:pt x="1269256" y="2051417"/>
                    <a:pt x="1273066" y="2051417"/>
                  </a:cubicBezTo>
                  <a:cubicBezTo>
                    <a:pt x="1274336" y="2051417"/>
                    <a:pt x="1276876" y="2052687"/>
                    <a:pt x="1278146" y="2052687"/>
                  </a:cubicBezTo>
                  <a:cubicBezTo>
                    <a:pt x="1276876" y="2055227"/>
                    <a:pt x="1275606" y="2056497"/>
                    <a:pt x="1274336" y="2059037"/>
                  </a:cubicBezTo>
                  <a:cubicBezTo>
                    <a:pt x="1273066" y="2059037"/>
                    <a:pt x="1270526" y="2059037"/>
                    <a:pt x="1267986" y="2057767"/>
                  </a:cubicBezTo>
                  <a:close/>
                  <a:moveTo>
                    <a:pt x="1273066" y="2070467"/>
                  </a:moveTo>
                  <a:cubicBezTo>
                    <a:pt x="1275606" y="2069197"/>
                    <a:pt x="1276876" y="2066657"/>
                    <a:pt x="1279416" y="2065387"/>
                  </a:cubicBezTo>
                  <a:cubicBezTo>
                    <a:pt x="1280686" y="2065387"/>
                    <a:pt x="1281956" y="2066657"/>
                    <a:pt x="1283226" y="2066657"/>
                  </a:cubicBezTo>
                  <a:cubicBezTo>
                    <a:pt x="1283226" y="2071737"/>
                    <a:pt x="1278146" y="2073007"/>
                    <a:pt x="1273066" y="2070467"/>
                  </a:cubicBezTo>
                  <a:close/>
                  <a:moveTo>
                    <a:pt x="1278146" y="2029827"/>
                  </a:moveTo>
                  <a:cubicBezTo>
                    <a:pt x="1279416" y="2031097"/>
                    <a:pt x="1279416" y="2032367"/>
                    <a:pt x="1281956" y="2033637"/>
                  </a:cubicBezTo>
                  <a:lnTo>
                    <a:pt x="1270526" y="2033637"/>
                  </a:lnTo>
                  <a:cubicBezTo>
                    <a:pt x="1270526" y="2032367"/>
                    <a:pt x="1270526" y="2031097"/>
                    <a:pt x="1271796" y="2029827"/>
                  </a:cubicBezTo>
                  <a:cubicBezTo>
                    <a:pt x="1276876" y="2029827"/>
                    <a:pt x="1278146" y="2029827"/>
                    <a:pt x="1278146" y="2024747"/>
                  </a:cubicBezTo>
                  <a:cubicBezTo>
                    <a:pt x="1281956" y="2026017"/>
                    <a:pt x="1287036" y="2022207"/>
                    <a:pt x="1288306" y="2028557"/>
                  </a:cubicBezTo>
                  <a:cubicBezTo>
                    <a:pt x="1284496" y="2029827"/>
                    <a:pt x="1281956" y="2029827"/>
                    <a:pt x="1278146" y="2029827"/>
                  </a:cubicBezTo>
                  <a:close/>
                </a:path>
              </a:pathLst>
            </a:custGeom>
            <a:blipFill>
              <a:blip r:embed="rId2"/>
              <a:stretch>
                <a:fillRect l="-32940" t="0" r="-37675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-5400000">
            <a:off x="778781" y="460330"/>
            <a:ext cx="767461" cy="851552"/>
          </a:xfrm>
          <a:custGeom>
            <a:avLst/>
            <a:gdLst/>
            <a:ahLst/>
            <a:cxnLst/>
            <a:rect r="r" b="b" t="t" l="l"/>
            <a:pathLst>
              <a:path h="851552" w="767461">
                <a:moveTo>
                  <a:pt x="0" y="0"/>
                </a:moveTo>
                <a:lnTo>
                  <a:pt x="767461" y="0"/>
                </a:lnTo>
                <a:lnTo>
                  <a:pt x="767461" y="851552"/>
                </a:lnTo>
                <a:lnTo>
                  <a:pt x="0" y="85155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97072" y="8388959"/>
            <a:ext cx="2138638" cy="1898041"/>
          </a:xfrm>
          <a:custGeom>
            <a:avLst/>
            <a:gdLst/>
            <a:ahLst/>
            <a:cxnLst/>
            <a:rect r="r" b="b" t="t" l="l"/>
            <a:pathLst>
              <a:path h="1898041" w="2138638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74456" y="8954287"/>
            <a:ext cx="1583870" cy="767385"/>
          </a:xfrm>
          <a:custGeom>
            <a:avLst/>
            <a:gdLst/>
            <a:ahLst/>
            <a:cxnLst/>
            <a:rect r="r" b="b" t="t" l="l"/>
            <a:pathLst>
              <a:path h="767385" w="1583870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366391" y="1066800"/>
            <a:ext cx="9599296" cy="7277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70"/>
              </a:lnSpc>
            </a:pPr>
            <a:r>
              <a:rPr lang="en-US" sz="5062" b="true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Let’s make a kindness wall</a:t>
            </a:r>
          </a:p>
        </p:txBody>
      </p:sp>
      <p:grpSp>
        <p:nvGrpSpPr>
          <p:cNvPr name="Group 8" id="8"/>
          <p:cNvGrpSpPr>
            <a:grpSpLocks noChangeAspect="true"/>
          </p:cNvGrpSpPr>
          <p:nvPr/>
        </p:nvGrpSpPr>
        <p:grpSpPr>
          <a:xfrm rot="0">
            <a:off x="2246064" y="2371666"/>
            <a:ext cx="6603064" cy="6966313"/>
            <a:chOff x="0" y="0"/>
            <a:chExt cx="2077720" cy="219202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-526" y="-1637"/>
              <a:ext cx="2078246" cy="2191971"/>
            </a:xfrm>
            <a:custGeom>
              <a:avLst/>
              <a:gdLst/>
              <a:ahLst/>
              <a:cxnLst/>
              <a:rect r="r" b="b" t="t" l="l"/>
              <a:pathLst>
                <a:path h="2191971" w="2078246">
                  <a:moveTo>
                    <a:pt x="2078246" y="394067"/>
                  </a:moveTo>
                  <a:cubicBezTo>
                    <a:pt x="2076976" y="394067"/>
                    <a:pt x="2075706" y="394067"/>
                    <a:pt x="2074436" y="392797"/>
                  </a:cubicBezTo>
                  <a:cubicBezTo>
                    <a:pt x="2068086" y="391527"/>
                    <a:pt x="2060466" y="392797"/>
                    <a:pt x="2056656" y="386447"/>
                  </a:cubicBezTo>
                  <a:cubicBezTo>
                    <a:pt x="2055386" y="383907"/>
                    <a:pt x="2051576" y="381367"/>
                    <a:pt x="2049036" y="380097"/>
                  </a:cubicBezTo>
                  <a:cubicBezTo>
                    <a:pt x="2043956" y="375017"/>
                    <a:pt x="2037606" y="369937"/>
                    <a:pt x="2031256" y="364857"/>
                  </a:cubicBezTo>
                  <a:lnTo>
                    <a:pt x="2019826" y="353427"/>
                  </a:lnTo>
                  <a:cubicBezTo>
                    <a:pt x="2018556" y="352157"/>
                    <a:pt x="2018556" y="350887"/>
                    <a:pt x="2018556" y="349617"/>
                  </a:cubicBezTo>
                  <a:cubicBezTo>
                    <a:pt x="2016016" y="347077"/>
                    <a:pt x="2012206" y="344537"/>
                    <a:pt x="2008396" y="344537"/>
                  </a:cubicBezTo>
                  <a:cubicBezTo>
                    <a:pt x="2002046" y="343267"/>
                    <a:pt x="1995696" y="343267"/>
                    <a:pt x="1989346" y="341997"/>
                  </a:cubicBezTo>
                  <a:lnTo>
                    <a:pt x="1984266" y="341997"/>
                  </a:lnTo>
                  <a:cubicBezTo>
                    <a:pt x="1977916" y="339457"/>
                    <a:pt x="1972836" y="338187"/>
                    <a:pt x="1966486" y="339457"/>
                  </a:cubicBezTo>
                  <a:cubicBezTo>
                    <a:pt x="1963946" y="339457"/>
                    <a:pt x="1961406" y="339457"/>
                    <a:pt x="1960136" y="336917"/>
                  </a:cubicBezTo>
                  <a:cubicBezTo>
                    <a:pt x="1958866" y="334377"/>
                    <a:pt x="1956326" y="333107"/>
                    <a:pt x="1955056" y="331837"/>
                  </a:cubicBezTo>
                  <a:cubicBezTo>
                    <a:pt x="1952516" y="329297"/>
                    <a:pt x="1948706" y="328027"/>
                    <a:pt x="1946166" y="326757"/>
                  </a:cubicBezTo>
                  <a:cubicBezTo>
                    <a:pt x="1941086" y="322947"/>
                    <a:pt x="1937276" y="319137"/>
                    <a:pt x="1930926" y="319137"/>
                  </a:cubicBezTo>
                  <a:cubicBezTo>
                    <a:pt x="1925846" y="319137"/>
                    <a:pt x="1920766" y="317867"/>
                    <a:pt x="1915686" y="316597"/>
                  </a:cubicBezTo>
                  <a:cubicBezTo>
                    <a:pt x="1914416" y="316597"/>
                    <a:pt x="1914416" y="316597"/>
                    <a:pt x="1914416" y="315327"/>
                  </a:cubicBezTo>
                  <a:cubicBezTo>
                    <a:pt x="1910606" y="310247"/>
                    <a:pt x="1904256" y="308977"/>
                    <a:pt x="1897906" y="308977"/>
                  </a:cubicBezTo>
                  <a:cubicBezTo>
                    <a:pt x="1895366" y="308977"/>
                    <a:pt x="1892826" y="307707"/>
                    <a:pt x="1892826" y="306437"/>
                  </a:cubicBezTo>
                  <a:cubicBezTo>
                    <a:pt x="1891556" y="302627"/>
                    <a:pt x="1889016" y="301357"/>
                    <a:pt x="1886476" y="301357"/>
                  </a:cubicBezTo>
                  <a:cubicBezTo>
                    <a:pt x="1882666" y="301357"/>
                    <a:pt x="1878856" y="300087"/>
                    <a:pt x="1876316" y="301357"/>
                  </a:cubicBezTo>
                  <a:cubicBezTo>
                    <a:pt x="1866156" y="305167"/>
                    <a:pt x="1858536" y="297547"/>
                    <a:pt x="1849646" y="296277"/>
                  </a:cubicBezTo>
                  <a:lnTo>
                    <a:pt x="1848376" y="295007"/>
                  </a:lnTo>
                  <a:cubicBezTo>
                    <a:pt x="1845836" y="288657"/>
                    <a:pt x="1839486" y="288657"/>
                    <a:pt x="1833136" y="287387"/>
                  </a:cubicBezTo>
                  <a:cubicBezTo>
                    <a:pt x="1833136" y="286117"/>
                    <a:pt x="1834406" y="286117"/>
                    <a:pt x="1834406" y="284847"/>
                  </a:cubicBezTo>
                  <a:cubicBezTo>
                    <a:pt x="1833136" y="284847"/>
                    <a:pt x="1831866" y="286117"/>
                    <a:pt x="1829326" y="286117"/>
                  </a:cubicBezTo>
                  <a:cubicBezTo>
                    <a:pt x="1828056" y="286117"/>
                    <a:pt x="1825516" y="287387"/>
                    <a:pt x="1824246" y="286117"/>
                  </a:cubicBezTo>
                  <a:cubicBezTo>
                    <a:pt x="1821707" y="282307"/>
                    <a:pt x="1817896" y="278497"/>
                    <a:pt x="1817896" y="274687"/>
                  </a:cubicBezTo>
                  <a:cubicBezTo>
                    <a:pt x="1817896" y="270877"/>
                    <a:pt x="1814086" y="270877"/>
                    <a:pt x="1812817" y="269607"/>
                  </a:cubicBezTo>
                  <a:lnTo>
                    <a:pt x="1810277" y="269607"/>
                  </a:lnTo>
                  <a:cubicBezTo>
                    <a:pt x="1805197" y="264527"/>
                    <a:pt x="1800117" y="263257"/>
                    <a:pt x="1793767" y="267067"/>
                  </a:cubicBezTo>
                  <a:cubicBezTo>
                    <a:pt x="1792496" y="263257"/>
                    <a:pt x="1795037" y="258177"/>
                    <a:pt x="1789957" y="256907"/>
                  </a:cubicBezTo>
                  <a:lnTo>
                    <a:pt x="1789957" y="255637"/>
                  </a:lnTo>
                  <a:cubicBezTo>
                    <a:pt x="1792496" y="249287"/>
                    <a:pt x="1788686" y="245477"/>
                    <a:pt x="1783607" y="242937"/>
                  </a:cubicBezTo>
                  <a:cubicBezTo>
                    <a:pt x="1779796" y="240397"/>
                    <a:pt x="1778527" y="237857"/>
                    <a:pt x="1778527" y="234047"/>
                  </a:cubicBezTo>
                  <a:lnTo>
                    <a:pt x="1778527" y="228967"/>
                  </a:lnTo>
                  <a:cubicBezTo>
                    <a:pt x="1773447" y="227697"/>
                    <a:pt x="1770907" y="222617"/>
                    <a:pt x="1768367" y="218807"/>
                  </a:cubicBezTo>
                  <a:cubicBezTo>
                    <a:pt x="1767096" y="213727"/>
                    <a:pt x="1764557" y="209917"/>
                    <a:pt x="1762017" y="206107"/>
                  </a:cubicBezTo>
                  <a:cubicBezTo>
                    <a:pt x="1759477" y="202297"/>
                    <a:pt x="1754396" y="199757"/>
                    <a:pt x="1754396" y="193407"/>
                  </a:cubicBezTo>
                  <a:cubicBezTo>
                    <a:pt x="1754396" y="189597"/>
                    <a:pt x="1753126" y="185787"/>
                    <a:pt x="1751857" y="181977"/>
                  </a:cubicBezTo>
                  <a:cubicBezTo>
                    <a:pt x="1749317" y="176897"/>
                    <a:pt x="1746777" y="173087"/>
                    <a:pt x="1742967" y="168007"/>
                  </a:cubicBezTo>
                  <a:cubicBezTo>
                    <a:pt x="1745507" y="164197"/>
                    <a:pt x="1748046" y="161657"/>
                    <a:pt x="1744237" y="157847"/>
                  </a:cubicBezTo>
                  <a:lnTo>
                    <a:pt x="1744237" y="155307"/>
                  </a:lnTo>
                  <a:cubicBezTo>
                    <a:pt x="1744237" y="154037"/>
                    <a:pt x="1742967" y="152767"/>
                    <a:pt x="1742967" y="151497"/>
                  </a:cubicBezTo>
                  <a:cubicBezTo>
                    <a:pt x="1741696" y="150227"/>
                    <a:pt x="1739157" y="148957"/>
                    <a:pt x="1737887" y="147687"/>
                  </a:cubicBezTo>
                  <a:cubicBezTo>
                    <a:pt x="1734077" y="143877"/>
                    <a:pt x="1731537" y="138797"/>
                    <a:pt x="1725187" y="141337"/>
                  </a:cubicBezTo>
                  <a:cubicBezTo>
                    <a:pt x="1722647" y="136257"/>
                    <a:pt x="1721377" y="131177"/>
                    <a:pt x="1720107" y="126097"/>
                  </a:cubicBezTo>
                  <a:cubicBezTo>
                    <a:pt x="1718837" y="122287"/>
                    <a:pt x="1717567" y="119747"/>
                    <a:pt x="1716297" y="115937"/>
                  </a:cubicBezTo>
                  <a:lnTo>
                    <a:pt x="1716297" y="114667"/>
                  </a:lnTo>
                  <a:cubicBezTo>
                    <a:pt x="1718837" y="109587"/>
                    <a:pt x="1715027" y="105777"/>
                    <a:pt x="1715027" y="101967"/>
                  </a:cubicBezTo>
                  <a:cubicBezTo>
                    <a:pt x="1715027" y="99427"/>
                    <a:pt x="1712487" y="96887"/>
                    <a:pt x="1711217" y="94347"/>
                  </a:cubicBezTo>
                  <a:cubicBezTo>
                    <a:pt x="1709946" y="90537"/>
                    <a:pt x="1706137" y="87997"/>
                    <a:pt x="1706137" y="84187"/>
                  </a:cubicBezTo>
                  <a:lnTo>
                    <a:pt x="1706137" y="63867"/>
                  </a:lnTo>
                  <a:cubicBezTo>
                    <a:pt x="1704867" y="56247"/>
                    <a:pt x="1702327" y="52437"/>
                    <a:pt x="1693437" y="51167"/>
                  </a:cubicBezTo>
                  <a:cubicBezTo>
                    <a:pt x="1692167" y="51167"/>
                    <a:pt x="1690897" y="51167"/>
                    <a:pt x="1690897" y="49897"/>
                  </a:cubicBezTo>
                  <a:cubicBezTo>
                    <a:pt x="1688357" y="46087"/>
                    <a:pt x="1684547" y="44817"/>
                    <a:pt x="1679467" y="43547"/>
                  </a:cubicBezTo>
                  <a:cubicBezTo>
                    <a:pt x="1675657" y="43547"/>
                    <a:pt x="1673117" y="43547"/>
                    <a:pt x="1670577" y="44817"/>
                  </a:cubicBezTo>
                  <a:cubicBezTo>
                    <a:pt x="1664227" y="48627"/>
                    <a:pt x="1657877" y="52437"/>
                    <a:pt x="1652797" y="57517"/>
                  </a:cubicBezTo>
                  <a:cubicBezTo>
                    <a:pt x="1646447" y="62597"/>
                    <a:pt x="1641367" y="66407"/>
                    <a:pt x="1633747" y="62597"/>
                  </a:cubicBezTo>
                  <a:lnTo>
                    <a:pt x="1631207" y="62597"/>
                  </a:lnTo>
                  <a:cubicBezTo>
                    <a:pt x="1628667" y="61327"/>
                    <a:pt x="1624857" y="60057"/>
                    <a:pt x="1622317" y="58787"/>
                  </a:cubicBezTo>
                  <a:cubicBezTo>
                    <a:pt x="1621047" y="60057"/>
                    <a:pt x="1619777" y="61327"/>
                    <a:pt x="1615967" y="60057"/>
                  </a:cubicBezTo>
                  <a:cubicBezTo>
                    <a:pt x="1608347" y="58787"/>
                    <a:pt x="1601997" y="57517"/>
                    <a:pt x="1595647" y="52437"/>
                  </a:cubicBezTo>
                  <a:cubicBezTo>
                    <a:pt x="1594377" y="51167"/>
                    <a:pt x="1591837" y="51167"/>
                    <a:pt x="1590567" y="51167"/>
                  </a:cubicBezTo>
                  <a:cubicBezTo>
                    <a:pt x="1585487" y="49897"/>
                    <a:pt x="1579137" y="48627"/>
                    <a:pt x="1572787" y="46087"/>
                  </a:cubicBezTo>
                  <a:cubicBezTo>
                    <a:pt x="1577867" y="42277"/>
                    <a:pt x="1576597" y="39737"/>
                    <a:pt x="1574057" y="37197"/>
                  </a:cubicBezTo>
                  <a:cubicBezTo>
                    <a:pt x="1570247" y="32117"/>
                    <a:pt x="1565167" y="32117"/>
                    <a:pt x="1561357" y="34657"/>
                  </a:cubicBezTo>
                  <a:cubicBezTo>
                    <a:pt x="1552467" y="38467"/>
                    <a:pt x="1543577" y="43547"/>
                    <a:pt x="1533417" y="47357"/>
                  </a:cubicBezTo>
                  <a:cubicBezTo>
                    <a:pt x="1529607" y="49897"/>
                    <a:pt x="1524527" y="51167"/>
                    <a:pt x="1519447" y="52437"/>
                  </a:cubicBezTo>
                  <a:cubicBezTo>
                    <a:pt x="1515637" y="53707"/>
                    <a:pt x="1511827" y="52437"/>
                    <a:pt x="1508017" y="53707"/>
                  </a:cubicBezTo>
                  <a:cubicBezTo>
                    <a:pt x="1504207" y="54977"/>
                    <a:pt x="1500397" y="56247"/>
                    <a:pt x="1495317" y="54977"/>
                  </a:cubicBezTo>
                  <a:cubicBezTo>
                    <a:pt x="1494047" y="54977"/>
                    <a:pt x="1491507" y="56247"/>
                    <a:pt x="1490237" y="56247"/>
                  </a:cubicBezTo>
                  <a:cubicBezTo>
                    <a:pt x="1487697" y="57517"/>
                    <a:pt x="1486427" y="58787"/>
                    <a:pt x="1483887" y="57517"/>
                  </a:cubicBezTo>
                  <a:cubicBezTo>
                    <a:pt x="1478807" y="57517"/>
                    <a:pt x="1476267" y="60057"/>
                    <a:pt x="1473727" y="62597"/>
                  </a:cubicBezTo>
                  <a:cubicBezTo>
                    <a:pt x="1471187" y="65137"/>
                    <a:pt x="1468647" y="70217"/>
                    <a:pt x="1466107" y="71487"/>
                  </a:cubicBezTo>
                  <a:cubicBezTo>
                    <a:pt x="1462297" y="72757"/>
                    <a:pt x="1459757" y="75297"/>
                    <a:pt x="1457217" y="77837"/>
                  </a:cubicBezTo>
                  <a:cubicBezTo>
                    <a:pt x="1454677" y="80377"/>
                    <a:pt x="1452137" y="81647"/>
                    <a:pt x="1449597" y="82917"/>
                  </a:cubicBezTo>
                  <a:cubicBezTo>
                    <a:pt x="1445787" y="85457"/>
                    <a:pt x="1441977" y="86727"/>
                    <a:pt x="1438167" y="89267"/>
                  </a:cubicBezTo>
                  <a:cubicBezTo>
                    <a:pt x="1434357" y="93077"/>
                    <a:pt x="1429277" y="95617"/>
                    <a:pt x="1424197" y="95617"/>
                  </a:cubicBezTo>
                  <a:cubicBezTo>
                    <a:pt x="1419117" y="96887"/>
                    <a:pt x="1412767" y="96887"/>
                    <a:pt x="1407687" y="100697"/>
                  </a:cubicBezTo>
                  <a:cubicBezTo>
                    <a:pt x="1407687" y="100697"/>
                    <a:pt x="1406417" y="101967"/>
                    <a:pt x="1405147" y="101967"/>
                  </a:cubicBezTo>
                  <a:cubicBezTo>
                    <a:pt x="1400067" y="101967"/>
                    <a:pt x="1394987" y="100697"/>
                    <a:pt x="1389907" y="100697"/>
                  </a:cubicBezTo>
                  <a:cubicBezTo>
                    <a:pt x="1386097" y="100697"/>
                    <a:pt x="1379747" y="99427"/>
                    <a:pt x="1377207" y="105777"/>
                  </a:cubicBezTo>
                  <a:cubicBezTo>
                    <a:pt x="1377207" y="105777"/>
                    <a:pt x="1375937" y="107047"/>
                    <a:pt x="1374667" y="107047"/>
                  </a:cubicBezTo>
                  <a:cubicBezTo>
                    <a:pt x="1370857" y="108317"/>
                    <a:pt x="1367047" y="110857"/>
                    <a:pt x="1363237" y="112127"/>
                  </a:cubicBezTo>
                  <a:cubicBezTo>
                    <a:pt x="1363237" y="114667"/>
                    <a:pt x="1359427" y="115937"/>
                    <a:pt x="1356887" y="115937"/>
                  </a:cubicBezTo>
                  <a:cubicBezTo>
                    <a:pt x="1345457" y="114667"/>
                    <a:pt x="1335297" y="114667"/>
                    <a:pt x="1323867" y="110857"/>
                  </a:cubicBezTo>
                  <a:cubicBezTo>
                    <a:pt x="1318787" y="109587"/>
                    <a:pt x="1313707" y="107047"/>
                    <a:pt x="1307357" y="104507"/>
                  </a:cubicBezTo>
                  <a:cubicBezTo>
                    <a:pt x="1306087" y="104507"/>
                    <a:pt x="1304817" y="103237"/>
                    <a:pt x="1303547" y="103237"/>
                  </a:cubicBezTo>
                  <a:cubicBezTo>
                    <a:pt x="1294657" y="103237"/>
                    <a:pt x="1285767" y="104507"/>
                    <a:pt x="1275607" y="104507"/>
                  </a:cubicBezTo>
                  <a:lnTo>
                    <a:pt x="1274337" y="104507"/>
                  </a:lnTo>
                  <a:cubicBezTo>
                    <a:pt x="1269257" y="101967"/>
                    <a:pt x="1262907" y="103237"/>
                    <a:pt x="1257827" y="107047"/>
                  </a:cubicBezTo>
                  <a:cubicBezTo>
                    <a:pt x="1256557" y="108317"/>
                    <a:pt x="1254017" y="109587"/>
                    <a:pt x="1252747" y="109587"/>
                  </a:cubicBezTo>
                  <a:cubicBezTo>
                    <a:pt x="1246397" y="108317"/>
                    <a:pt x="1241317" y="107047"/>
                    <a:pt x="1234967" y="105777"/>
                  </a:cubicBezTo>
                  <a:cubicBezTo>
                    <a:pt x="1228617" y="104507"/>
                    <a:pt x="1223537" y="103237"/>
                    <a:pt x="1217187" y="103237"/>
                  </a:cubicBezTo>
                  <a:cubicBezTo>
                    <a:pt x="1212107" y="103237"/>
                    <a:pt x="1207027" y="101967"/>
                    <a:pt x="1201947" y="99427"/>
                  </a:cubicBezTo>
                  <a:cubicBezTo>
                    <a:pt x="1196867" y="96887"/>
                    <a:pt x="1191787" y="95617"/>
                    <a:pt x="1186707" y="93077"/>
                  </a:cubicBezTo>
                  <a:cubicBezTo>
                    <a:pt x="1184167" y="91807"/>
                    <a:pt x="1180357" y="91807"/>
                    <a:pt x="1176547" y="90537"/>
                  </a:cubicBezTo>
                  <a:cubicBezTo>
                    <a:pt x="1176547" y="86727"/>
                    <a:pt x="1177817" y="84187"/>
                    <a:pt x="1177817" y="81647"/>
                  </a:cubicBezTo>
                  <a:cubicBezTo>
                    <a:pt x="1171467" y="84187"/>
                    <a:pt x="1167657" y="82917"/>
                    <a:pt x="1163847" y="80377"/>
                  </a:cubicBezTo>
                  <a:cubicBezTo>
                    <a:pt x="1161307" y="79107"/>
                    <a:pt x="1157497" y="79107"/>
                    <a:pt x="1154957" y="77837"/>
                  </a:cubicBezTo>
                  <a:lnTo>
                    <a:pt x="1151147" y="77837"/>
                  </a:lnTo>
                  <a:cubicBezTo>
                    <a:pt x="1146067" y="75297"/>
                    <a:pt x="1139717" y="75297"/>
                    <a:pt x="1133367" y="75297"/>
                  </a:cubicBezTo>
                  <a:cubicBezTo>
                    <a:pt x="1125747" y="75297"/>
                    <a:pt x="1116857" y="74027"/>
                    <a:pt x="1109237" y="68947"/>
                  </a:cubicBezTo>
                  <a:cubicBezTo>
                    <a:pt x="1102887" y="65137"/>
                    <a:pt x="1095267" y="62597"/>
                    <a:pt x="1087647" y="63867"/>
                  </a:cubicBezTo>
                  <a:cubicBezTo>
                    <a:pt x="1083837" y="65137"/>
                    <a:pt x="1080027" y="67677"/>
                    <a:pt x="1076217" y="68947"/>
                  </a:cubicBezTo>
                  <a:cubicBezTo>
                    <a:pt x="1069867" y="71487"/>
                    <a:pt x="1064787" y="76567"/>
                    <a:pt x="1058437" y="79107"/>
                  </a:cubicBezTo>
                  <a:cubicBezTo>
                    <a:pt x="1052087" y="81647"/>
                    <a:pt x="1044467" y="84187"/>
                    <a:pt x="1036847" y="86727"/>
                  </a:cubicBezTo>
                  <a:cubicBezTo>
                    <a:pt x="1033037" y="87997"/>
                    <a:pt x="1029227" y="90537"/>
                    <a:pt x="1025417" y="91807"/>
                  </a:cubicBezTo>
                  <a:cubicBezTo>
                    <a:pt x="1019067" y="94347"/>
                    <a:pt x="1013987" y="95617"/>
                    <a:pt x="1007637" y="98157"/>
                  </a:cubicBezTo>
                  <a:cubicBezTo>
                    <a:pt x="1003827" y="99427"/>
                    <a:pt x="998747" y="103237"/>
                    <a:pt x="994937" y="104507"/>
                  </a:cubicBezTo>
                  <a:cubicBezTo>
                    <a:pt x="987317" y="107047"/>
                    <a:pt x="979697" y="110857"/>
                    <a:pt x="970807" y="112127"/>
                  </a:cubicBezTo>
                  <a:cubicBezTo>
                    <a:pt x="966997" y="113397"/>
                    <a:pt x="965727" y="115937"/>
                    <a:pt x="963187" y="117207"/>
                  </a:cubicBezTo>
                  <a:lnTo>
                    <a:pt x="951757" y="121017"/>
                  </a:lnTo>
                  <a:cubicBezTo>
                    <a:pt x="944137" y="123557"/>
                    <a:pt x="937787" y="126097"/>
                    <a:pt x="930167" y="127367"/>
                  </a:cubicBezTo>
                  <a:cubicBezTo>
                    <a:pt x="926357" y="128637"/>
                    <a:pt x="921277" y="129907"/>
                    <a:pt x="917467" y="131177"/>
                  </a:cubicBezTo>
                  <a:cubicBezTo>
                    <a:pt x="916197" y="131177"/>
                    <a:pt x="916197" y="132447"/>
                    <a:pt x="914927" y="132447"/>
                  </a:cubicBezTo>
                  <a:cubicBezTo>
                    <a:pt x="912387" y="134987"/>
                    <a:pt x="909847" y="137527"/>
                    <a:pt x="906037" y="138797"/>
                  </a:cubicBezTo>
                  <a:cubicBezTo>
                    <a:pt x="899687" y="141337"/>
                    <a:pt x="893337" y="143877"/>
                    <a:pt x="886987" y="145147"/>
                  </a:cubicBezTo>
                  <a:cubicBezTo>
                    <a:pt x="884447" y="146417"/>
                    <a:pt x="880637" y="146417"/>
                    <a:pt x="878097" y="146417"/>
                  </a:cubicBezTo>
                  <a:cubicBezTo>
                    <a:pt x="870477" y="147687"/>
                    <a:pt x="862857" y="151497"/>
                    <a:pt x="855237" y="154037"/>
                  </a:cubicBezTo>
                  <a:cubicBezTo>
                    <a:pt x="848887" y="156577"/>
                    <a:pt x="842537" y="157847"/>
                    <a:pt x="837457" y="160387"/>
                  </a:cubicBezTo>
                  <a:cubicBezTo>
                    <a:pt x="829837" y="162927"/>
                    <a:pt x="822217" y="165467"/>
                    <a:pt x="818407" y="173087"/>
                  </a:cubicBezTo>
                  <a:cubicBezTo>
                    <a:pt x="818407" y="174357"/>
                    <a:pt x="815867" y="174357"/>
                    <a:pt x="815867" y="174357"/>
                  </a:cubicBezTo>
                  <a:cubicBezTo>
                    <a:pt x="812057" y="175627"/>
                    <a:pt x="806977" y="176897"/>
                    <a:pt x="803167" y="178167"/>
                  </a:cubicBezTo>
                  <a:cubicBezTo>
                    <a:pt x="801897" y="179437"/>
                    <a:pt x="800627" y="178167"/>
                    <a:pt x="800627" y="176897"/>
                  </a:cubicBezTo>
                  <a:cubicBezTo>
                    <a:pt x="799357" y="171817"/>
                    <a:pt x="799357" y="165467"/>
                    <a:pt x="791737" y="162927"/>
                  </a:cubicBezTo>
                  <a:lnTo>
                    <a:pt x="790467" y="161657"/>
                  </a:lnTo>
                  <a:cubicBezTo>
                    <a:pt x="790467" y="155307"/>
                    <a:pt x="785387" y="152767"/>
                    <a:pt x="780307" y="150227"/>
                  </a:cubicBezTo>
                  <a:cubicBezTo>
                    <a:pt x="775227" y="147687"/>
                    <a:pt x="771417" y="146417"/>
                    <a:pt x="767607" y="141337"/>
                  </a:cubicBezTo>
                  <a:cubicBezTo>
                    <a:pt x="765067" y="137527"/>
                    <a:pt x="759987" y="134987"/>
                    <a:pt x="756177" y="131177"/>
                  </a:cubicBezTo>
                  <a:cubicBezTo>
                    <a:pt x="752367" y="128637"/>
                    <a:pt x="747287" y="127367"/>
                    <a:pt x="744747" y="122287"/>
                  </a:cubicBezTo>
                  <a:cubicBezTo>
                    <a:pt x="743477" y="119747"/>
                    <a:pt x="740937" y="118477"/>
                    <a:pt x="738397" y="115937"/>
                  </a:cubicBezTo>
                  <a:cubicBezTo>
                    <a:pt x="739667" y="115937"/>
                    <a:pt x="737127" y="115937"/>
                    <a:pt x="735857" y="114667"/>
                  </a:cubicBezTo>
                  <a:cubicBezTo>
                    <a:pt x="734587" y="113397"/>
                    <a:pt x="733317" y="113397"/>
                    <a:pt x="732047" y="112127"/>
                  </a:cubicBezTo>
                  <a:cubicBezTo>
                    <a:pt x="730777" y="109587"/>
                    <a:pt x="729507" y="107047"/>
                    <a:pt x="725697" y="107047"/>
                  </a:cubicBezTo>
                  <a:cubicBezTo>
                    <a:pt x="724427" y="107047"/>
                    <a:pt x="723157" y="105777"/>
                    <a:pt x="721887" y="104507"/>
                  </a:cubicBezTo>
                  <a:cubicBezTo>
                    <a:pt x="720617" y="104507"/>
                    <a:pt x="719347" y="103237"/>
                    <a:pt x="716807" y="103237"/>
                  </a:cubicBezTo>
                  <a:lnTo>
                    <a:pt x="701567" y="95617"/>
                  </a:lnTo>
                  <a:cubicBezTo>
                    <a:pt x="697757" y="93077"/>
                    <a:pt x="693947" y="89267"/>
                    <a:pt x="688867" y="87997"/>
                  </a:cubicBezTo>
                  <a:cubicBezTo>
                    <a:pt x="681247" y="85457"/>
                    <a:pt x="674897" y="81647"/>
                    <a:pt x="669817" y="75297"/>
                  </a:cubicBezTo>
                  <a:cubicBezTo>
                    <a:pt x="664737" y="68947"/>
                    <a:pt x="658387" y="65137"/>
                    <a:pt x="650767" y="61327"/>
                  </a:cubicBezTo>
                  <a:cubicBezTo>
                    <a:pt x="646957" y="58787"/>
                    <a:pt x="643147" y="57517"/>
                    <a:pt x="640607" y="56247"/>
                  </a:cubicBezTo>
                  <a:cubicBezTo>
                    <a:pt x="635527" y="52437"/>
                    <a:pt x="629177" y="49897"/>
                    <a:pt x="622827" y="47357"/>
                  </a:cubicBezTo>
                  <a:cubicBezTo>
                    <a:pt x="625367" y="43547"/>
                    <a:pt x="624097" y="43547"/>
                    <a:pt x="621557" y="42277"/>
                  </a:cubicBezTo>
                  <a:cubicBezTo>
                    <a:pt x="619017" y="41007"/>
                    <a:pt x="616477" y="41007"/>
                    <a:pt x="615207" y="39737"/>
                  </a:cubicBezTo>
                  <a:cubicBezTo>
                    <a:pt x="613937" y="35927"/>
                    <a:pt x="610127" y="35927"/>
                    <a:pt x="607587" y="33387"/>
                  </a:cubicBezTo>
                  <a:cubicBezTo>
                    <a:pt x="603777" y="29577"/>
                    <a:pt x="598697" y="25767"/>
                    <a:pt x="594887" y="21957"/>
                  </a:cubicBezTo>
                  <a:cubicBezTo>
                    <a:pt x="593617" y="20687"/>
                    <a:pt x="592347" y="19417"/>
                    <a:pt x="591077" y="19417"/>
                  </a:cubicBezTo>
                  <a:cubicBezTo>
                    <a:pt x="580917" y="18147"/>
                    <a:pt x="573297" y="11797"/>
                    <a:pt x="564407" y="7987"/>
                  </a:cubicBezTo>
                  <a:cubicBezTo>
                    <a:pt x="563137" y="6717"/>
                    <a:pt x="560597" y="5447"/>
                    <a:pt x="559327" y="5447"/>
                  </a:cubicBezTo>
                  <a:cubicBezTo>
                    <a:pt x="554247" y="5447"/>
                    <a:pt x="549167" y="6717"/>
                    <a:pt x="542817" y="6717"/>
                  </a:cubicBezTo>
                  <a:cubicBezTo>
                    <a:pt x="537737" y="6717"/>
                    <a:pt x="531387" y="5447"/>
                    <a:pt x="526307" y="4177"/>
                  </a:cubicBezTo>
                  <a:cubicBezTo>
                    <a:pt x="521227" y="2907"/>
                    <a:pt x="516147" y="2907"/>
                    <a:pt x="511067" y="367"/>
                  </a:cubicBezTo>
                  <a:cubicBezTo>
                    <a:pt x="505987" y="-903"/>
                    <a:pt x="502177" y="1637"/>
                    <a:pt x="498367" y="367"/>
                  </a:cubicBezTo>
                  <a:cubicBezTo>
                    <a:pt x="495827" y="1637"/>
                    <a:pt x="489477" y="4177"/>
                    <a:pt x="485667" y="6717"/>
                  </a:cubicBezTo>
                  <a:cubicBezTo>
                    <a:pt x="480587" y="9257"/>
                    <a:pt x="475507" y="13067"/>
                    <a:pt x="470427" y="16877"/>
                  </a:cubicBezTo>
                  <a:cubicBezTo>
                    <a:pt x="464077" y="20687"/>
                    <a:pt x="456457" y="24497"/>
                    <a:pt x="448837" y="28307"/>
                  </a:cubicBezTo>
                  <a:cubicBezTo>
                    <a:pt x="447567" y="29577"/>
                    <a:pt x="445027" y="29577"/>
                    <a:pt x="442487" y="28307"/>
                  </a:cubicBezTo>
                  <a:cubicBezTo>
                    <a:pt x="439947" y="27037"/>
                    <a:pt x="437407" y="28307"/>
                    <a:pt x="434867" y="29577"/>
                  </a:cubicBezTo>
                  <a:cubicBezTo>
                    <a:pt x="431057" y="32117"/>
                    <a:pt x="425977" y="33387"/>
                    <a:pt x="422167" y="35927"/>
                  </a:cubicBezTo>
                  <a:cubicBezTo>
                    <a:pt x="415817" y="41007"/>
                    <a:pt x="409467" y="47357"/>
                    <a:pt x="400577" y="48627"/>
                  </a:cubicBezTo>
                  <a:cubicBezTo>
                    <a:pt x="395497" y="48627"/>
                    <a:pt x="390417" y="52437"/>
                    <a:pt x="385337" y="52437"/>
                  </a:cubicBezTo>
                  <a:cubicBezTo>
                    <a:pt x="381527" y="52437"/>
                    <a:pt x="378987" y="52437"/>
                    <a:pt x="375177" y="53707"/>
                  </a:cubicBezTo>
                  <a:cubicBezTo>
                    <a:pt x="370097" y="54977"/>
                    <a:pt x="365017" y="57517"/>
                    <a:pt x="358667" y="57517"/>
                  </a:cubicBezTo>
                  <a:cubicBezTo>
                    <a:pt x="351047" y="57517"/>
                    <a:pt x="344697" y="61327"/>
                    <a:pt x="337077" y="63867"/>
                  </a:cubicBezTo>
                  <a:cubicBezTo>
                    <a:pt x="329457" y="67677"/>
                    <a:pt x="323107" y="71487"/>
                    <a:pt x="315487" y="75297"/>
                  </a:cubicBezTo>
                  <a:cubicBezTo>
                    <a:pt x="310407" y="77837"/>
                    <a:pt x="305327" y="77837"/>
                    <a:pt x="298977" y="76567"/>
                  </a:cubicBezTo>
                  <a:cubicBezTo>
                    <a:pt x="295167" y="76567"/>
                    <a:pt x="292627" y="75297"/>
                    <a:pt x="290087" y="77837"/>
                  </a:cubicBezTo>
                  <a:lnTo>
                    <a:pt x="278657" y="85457"/>
                  </a:lnTo>
                  <a:cubicBezTo>
                    <a:pt x="273577" y="89267"/>
                    <a:pt x="269767" y="94347"/>
                    <a:pt x="265957" y="98157"/>
                  </a:cubicBezTo>
                  <a:cubicBezTo>
                    <a:pt x="260877" y="104507"/>
                    <a:pt x="258337" y="112127"/>
                    <a:pt x="250717" y="115937"/>
                  </a:cubicBezTo>
                  <a:cubicBezTo>
                    <a:pt x="249447" y="117207"/>
                    <a:pt x="248177" y="119747"/>
                    <a:pt x="246907" y="122287"/>
                  </a:cubicBezTo>
                  <a:cubicBezTo>
                    <a:pt x="245637" y="123557"/>
                    <a:pt x="245637" y="124827"/>
                    <a:pt x="244367" y="126097"/>
                  </a:cubicBezTo>
                  <a:cubicBezTo>
                    <a:pt x="240557" y="129907"/>
                    <a:pt x="236747" y="133717"/>
                    <a:pt x="234207" y="138797"/>
                  </a:cubicBezTo>
                  <a:cubicBezTo>
                    <a:pt x="231667" y="143877"/>
                    <a:pt x="225317" y="145147"/>
                    <a:pt x="222777" y="148957"/>
                  </a:cubicBezTo>
                  <a:cubicBezTo>
                    <a:pt x="218967" y="154037"/>
                    <a:pt x="211347" y="156577"/>
                    <a:pt x="206267" y="159117"/>
                  </a:cubicBezTo>
                  <a:cubicBezTo>
                    <a:pt x="198647" y="162927"/>
                    <a:pt x="192297" y="168007"/>
                    <a:pt x="188487" y="175627"/>
                  </a:cubicBezTo>
                  <a:cubicBezTo>
                    <a:pt x="188487" y="176897"/>
                    <a:pt x="188487" y="176897"/>
                    <a:pt x="187217" y="178167"/>
                  </a:cubicBezTo>
                  <a:cubicBezTo>
                    <a:pt x="178327" y="183247"/>
                    <a:pt x="169437" y="187057"/>
                    <a:pt x="160547" y="192137"/>
                  </a:cubicBezTo>
                  <a:cubicBezTo>
                    <a:pt x="154197" y="195947"/>
                    <a:pt x="146577" y="195947"/>
                    <a:pt x="140227" y="201027"/>
                  </a:cubicBezTo>
                  <a:cubicBezTo>
                    <a:pt x="137687" y="203567"/>
                    <a:pt x="133877" y="204837"/>
                    <a:pt x="130067" y="206107"/>
                  </a:cubicBezTo>
                  <a:cubicBezTo>
                    <a:pt x="122447" y="209917"/>
                    <a:pt x="114827" y="211187"/>
                    <a:pt x="109747" y="217537"/>
                  </a:cubicBezTo>
                  <a:cubicBezTo>
                    <a:pt x="103397" y="225157"/>
                    <a:pt x="94507" y="227697"/>
                    <a:pt x="88157" y="232777"/>
                  </a:cubicBezTo>
                  <a:cubicBezTo>
                    <a:pt x="79267" y="239127"/>
                    <a:pt x="70377" y="245477"/>
                    <a:pt x="61487" y="253097"/>
                  </a:cubicBezTo>
                  <a:cubicBezTo>
                    <a:pt x="56407" y="255637"/>
                    <a:pt x="51327" y="256907"/>
                    <a:pt x="46247" y="254367"/>
                  </a:cubicBezTo>
                  <a:cubicBezTo>
                    <a:pt x="43707" y="253097"/>
                    <a:pt x="41167" y="251827"/>
                    <a:pt x="39897" y="253097"/>
                  </a:cubicBezTo>
                  <a:cubicBezTo>
                    <a:pt x="34817" y="256907"/>
                    <a:pt x="28467" y="258177"/>
                    <a:pt x="22117" y="259447"/>
                  </a:cubicBezTo>
                  <a:cubicBezTo>
                    <a:pt x="20847" y="259447"/>
                    <a:pt x="19577" y="260717"/>
                    <a:pt x="18307" y="260717"/>
                  </a:cubicBezTo>
                  <a:cubicBezTo>
                    <a:pt x="15766" y="406767"/>
                    <a:pt x="9416" y="554087"/>
                    <a:pt x="3066" y="700137"/>
                  </a:cubicBezTo>
                  <a:cubicBezTo>
                    <a:pt x="-3284" y="857617"/>
                    <a:pt x="6876" y="994777"/>
                    <a:pt x="5606" y="1152257"/>
                  </a:cubicBezTo>
                  <a:cubicBezTo>
                    <a:pt x="4336" y="1311007"/>
                    <a:pt x="-7094" y="1486267"/>
                    <a:pt x="6876" y="1643747"/>
                  </a:cubicBezTo>
                  <a:cubicBezTo>
                    <a:pt x="19576" y="1799957"/>
                    <a:pt x="34816" y="1956167"/>
                    <a:pt x="47516" y="2112377"/>
                  </a:cubicBezTo>
                  <a:lnTo>
                    <a:pt x="48786" y="2112377"/>
                  </a:lnTo>
                  <a:cubicBezTo>
                    <a:pt x="53866" y="2111107"/>
                    <a:pt x="58946" y="2111107"/>
                    <a:pt x="65296" y="2111107"/>
                  </a:cubicBezTo>
                  <a:cubicBezTo>
                    <a:pt x="72916" y="2109837"/>
                    <a:pt x="79266" y="2107297"/>
                    <a:pt x="86886" y="2107297"/>
                  </a:cubicBezTo>
                  <a:cubicBezTo>
                    <a:pt x="95776" y="2107297"/>
                    <a:pt x="104666" y="2108567"/>
                    <a:pt x="113556" y="2108567"/>
                  </a:cubicBezTo>
                  <a:cubicBezTo>
                    <a:pt x="122446" y="2108567"/>
                    <a:pt x="131336" y="2109837"/>
                    <a:pt x="138956" y="2111107"/>
                  </a:cubicBezTo>
                  <a:cubicBezTo>
                    <a:pt x="146576" y="2112377"/>
                    <a:pt x="152926" y="2112377"/>
                    <a:pt x="159276" y="2108567"/>
                  </a:cubicBezTo>
                  <a:lnTo>
                    <a:pt x="160546" y="2108567"/>
                  </a:lnTo>
                  <a:cubicBezTo>
                    <a:pt x="168166" y="2107297"/>
                    <a:pt x="175786" y="2106027"/>
                    <a:pt x="184676" y="2104757"/>
                  </a:cubicBezTo>
                  <a:cubicBezTo>
                    <a:pt x="187216" y="2104757"/>
                    <a:pt x="191026" y="2104757"/>
                    <a:pt x="192296" y="2106027"/>
                  </a:cubicBezTo>
                  <a:cubicBezTo>
                    <a:pt x="197376" y="2111107"/>
                    <a:pt x="202456" y="2109837"/>
                    <a:pt x="208806" y="2108567"/>
                  </a:cubicBezTo>
                  <a:cubicBezTo>
                    <a:pt x="215156" y="2107297"/>
                    <a:pt x="218966" y="2108567"/>
                    <a:pt x="224046" y="2111107"/>
                  </a:cubicBezTo>
                  <a:cubicBezTo>
                    <a:pt x="226586" y="2112377"/>
                    <a:pt x="229126" y="2112377"/>
                    <a:pt x="231666" y="2112377"/>
                  </a:cubicBezTo>
                  <a:lnTo>
                    <a:pt x="248176" y="2112377"/>
                  </a:lnTo>
                  <a:cubicBezTo>
                    <a:pt x="251986" y="2112377"/>
                    <a:pt x="255796" y="2114917"/>
                    <a:pt x="259606" y="2114917"/>
                  </a:cubicBezTo>
                  <a:cubicBezTo>
                    <a:pt x="264686" y="2116187"/>
                    <a:pt x="271036" y="2116187"/>
                    <a:pt x="276116" y="2116187"/>
                  </a:cubicBezTo>
                  <a:cubicBezTo>
                    <a:pt x="278656" y="2116187"/>
                    <a:pt x="281196" y="2118727"/>
                    <a:pt x="282466" y="2119997"/>
                  </a:cubicBezTo>
                  <a:cubicBezTo>
                    <a:pt x="293896" y="2123807"/>
                    <a:pt x="304056" y="2121267"/>
                    <a:pt x="315486" y="2121267"/>
                  </a:cubicBezTo>
                  <a:cubicBezTo>
                    <a:pt x="318026" y="2121267"/>
                    <a:pt x="320566" y="2118727"/>
                    <a:pt x="323106" y="2118727"/>
                  </a:cubicBezTo>
                  <a:cubicBezTo>
                    <a:pt x="331996" y="2117457"/>
                    <a:pt x="339616" y="2118727"/>
                    <a:pt x="347236" y="2122537"/>
                  </a:cubicBezTo>
                  <a:cubicBezTo>
                    <a:pt x="351046" y="2123807"/>
                    <a:pt x="356126" y="2123807"/>
                    <a:pt x="361206" y="2123807"/>
                  </a:cubicBezTo>
                  <a:lnTo>
                    <a:pt x="365016" y="2123807"/>
                  </a:lnTo>
                  <a:cubicBezTo>
                    <a:pt x="370096" y="2125078"/>
                    <a:pt x="373906" y="2127618"/>
                    <a:pt x="378986" y="2126347"/>
                  </a:cubicBezTo>
                  <a:cubicBezTo>
                    <a:pt x="385336" y="2125077"/>
                    <a:pt x="391686" y="2125077"/>
                    <a:pt x="399306" y="2123807"/>
                  </a:cubicBezTo>
                  <a:cubicBezTo>
                    <a:pt x="405656" y="2122537"/>
                    <a:pt x="412006" y="2123807"/>
                    <a:pt x="418356" y="2125078"/>
                  </a:cubicBezTo>
                  <a:cubicBezTo>
                    <a:pt x="419626" y="2125078"/>
                    <a:pt x="420896" y="2126348"/>
                    <a:pt x="422166" y="2125078"/>
                  </a:cubicBezTo>
                  <a:cubicBezTo>
                    <a:pt x="428516" y="2123807"/>
                    <a:pt x="433596" y="2121268"/>
                    <a:pt x="439946" y="2122538"/>
                  </a:cubicBezTo>
                  <a:cubicBezTo>
                    <a:pt x="445026" y="2123808"/>
                    <a:pt x="448836" y="2125078"/>
                    <a:pt x="453916" y="2126348"/>
                  </a:cubicBezTo>
                  <a:cubicBezTo>
                    <a:pt x="458996" y="2127618"/>
                    <a:pt x="462806" y="2128888"/>
                    <a:pt x="467886" y="2130158"/>
                  </a:cubicBezTo>
                  <a:cubicBezTo>
                    <a:pt x="474236" y="2131428"/>
                    <a:pt x="480586" y="2131428"/>
                    <a:pt x="485666" y="2132698"/>
                  </a:cubicBezTo>
                  <a:cubicBezTo>
                    <a:pt x="492016" y="2133968"/>
                    <a:pt x="495826" y="2139048"/>
                    <a:pt x="502176" y="2139048"/>
                  </a:cubicBezTo>
                  <a:cubicBezTo>
                    <a:pt x="508526" y="2139048"/>
                    <a:pt x="513606" y="2142858"/>
                    <a:pt x="519956" y="2145398"/>
                  </a:cubicBezTo>
                  <a:cubicBezTo>
                    <a:pt x="522496" y="2146668"/>
                    <a:pt x="525036" y="2146668"/>
                    <a:pt x="528846" y="2147938"/>
                  </a:cubicBezTo>
                  <a:cubicBezTo>
                    <a:pt x="536466" y="2149208"/>
                    <a:pt x="542816" y="2149208"/>
                    <a:pt x="550436" y="2150478"/>
                  </a:cubicBezTo>
                  <a:cubicBezTo>
                    <a:pt x="556786" y="2151748"/>
                    <a:pt x="563136" y="2154288"/>
                    <a:pt x="569486" y="2153018"/>
                  </a:cubicBezTo>
                  <a:cubicBezTo>
                    <a:pt x="579646" y="2151747"/>
                    <a:pt x="587266" y="2154288"/>
                    <a:pt x="596156" y="2156828"/>
                  </a:cubicBezTo>
                  <a:cubicBezTo>
                    <a:pt x="602506" y="2158098"/>
                    <a:pt x="607586" y="2161907"/>
                    <a:pt x="613936" y="2161907"/>
                  </a:cubicBezTo>
                  <a:cubicBezTo>
                    <a:pt x="621556" y="2163178"/>
                    <a:pt x="629176" y="2164447"/>
                    <a:pt x="634256" y="2169528"/>
                  </a:cubicBezTo>
                  <a:cubicBezTo>
                    <a:pt x="635526" y="2168257"/>
                    <a:pt x="636796" y="2168257"/>
                    <a:pt x="636796" y="2168257"/>
                  </a:cubicBezTo>
                  <a:cubicBezTo>
                    <a:pt x="640606" y="2169528"/>
                    <a:pt x="645686" y="2169528"/>
                    <a:pt x="649496" y="2170797"/>
                  </a:cubicBezTo>
                  <a:cubicBezTo>
                    <a:pt x="657116" y="2172068"/>
                    <a:pt x="663466" y="2174607"/>
                    <a:pt x="669816" y="2175877"/>
                  </a:cubicBezTo>
                  <a:cubicBezTo>
                    <a:pt x="673626" y="2177147"/>
                    <a:pt x="677436" y="2177147"/>
                    <a:pt x="679976" y="2179687"/>
                  </a:cubicBezTo>
                  <a:cubicBezTo>
                    <a:pt x="683786" y="2182227"/>
                    <a:pt x="687596" y="2183497"/>
                    <a:pt x="691406" y="2182227"/>
                  </a:cubicBezTo>
                  <a:cubicBezTo>
                    <a:pt x="695216" y="2182227"/>
                    <a:pt x="697756" y="2180957"/>
                    <a:pt x="701566" y="2182227"/>
                  </a:cubicBezTo>
                  <a:cubicBezTo>
                    <a:pt x="709186" y="2183497"/>
                    <a:pt x="715536" y="2187307"/>
                    <a:pt x="723156" y="2188577"/>
                  </a:cubicBezTo>
                  <a:cubicBezTo>
                    <a:pt x="725696" y="2189847"/>
                    <a:pt x="729506" y="2189847"/>
                    <a:pt x="733316" y="2188577"/>
                  </a:cubicBezTo>
                  <a:cubicBezTo>
                    <a:pt x="743476" y="2186037"/>
                    <a:pt x="753636" y="2186037"/>
                    <a:pt x="763796" y="2188577"/>
                  </a:cubicBezTo>
                  <a:cubicBezTo>
                    <a:pt x="770146" y="2189847"/>
                    <a:pt x="777766" y="2193657"/>
                    <a:pt x="784116" y="2191117"/>
                  </a:cubicBezTo>
                  <a:cubicBezTo>
                    <a:pt x="789196" y="2189847"/>
                    <a:pt x="793006" y="2189847"/>
                    <a:pt x="796816" y="2189847"/>
                  </a:cubicBezTo>
                  <a:cubicBezTo>
                    <a:pt x="799356" y="2189847"/>
                    <a:pt x="801896" y="2191117"/>
                    <a:pt x="803166" y="2189847"/>
                  </a:cubicBezTo>
                  <a:cubicBezTo>
                    <a:pt x="809516" y="2183497"/>
                    <a:pt x="817136" y="2186037"/>
                    <a:pt x="824756" y="2186037"/>
                  </a:cubicBezTo>
                  <a:cubicBezTo>
                    <a:pt x="829836" y="2187307"/>
                    <a:pt x="836186" y="2187307"/>
                    <a:pt x="841266" y="2184767"/>
                  </a:cubicBezTo>
                  <a:lnTo>
                    <a:pt x="843806" y="2184767"/>
                  </a:lnTo>
                  <a:cubicBezTo>
                    <a:pt x="851426" y="2184767"/>
                    <a:pt x="859046" y="2186037"/>
                    <a:pt x="866666" y="2186037"/>
                  </a:cubicBezTo>
                  <a:lnTo>
                    <a:pt x="869206" y="2186037"/>
                  </a:lnTo>
                  <a:cubicBezTo>
                    <a:pt x="874286" y="2184767"/>
                    <a:pt x="878096" y="2182227"/>
                    <a:pt x="883176" y="2180957"/>
                  </a:cubicBezTo>
                  <a:cubicBezTo>
                    <a:pt x="890796" y="2178417"/>
                    <a:pt x="898416" y="2177147"/>
                    <a:pt x="906036" y="2175877"/>
                  </a:cubicBezTo>
                  <a:cubicBezTo>
                    <a:pt x="912386" y="2174607"/>
                    <a:pt x="917466" y="2175877"/>
                    <a:pt x="923816" y="2174607"/>
                  </a:cubicBezTo>
                  <a:cubicBezTo>
                    <a:pt x="925086" y="2174607"/>
                    <a:pt x="926356" y="2174607"/>
                    <a:pt x="927626" y="2173337"/>
                  </a:cubicBezTo>
                  <a:cubicBezTo>
                    <a:pt x="931436" y="2170797"/>
                    <a:pt x="937786" y="2173337"/>
                    <a:pt x="939056" y="2168257"/>
                  </a:cubicBezTo>
                  <a:lnTo>
                    <a:pt x="940326" y="2168257"/>
                  </a:lnTo>
                  <a:cubicBezTo>
                    <a:pt x="942866" y="2168257"/>
                    <a:pt x="946676" y="2168257"/>
                    <a:pt x="949216" y="2165717"/>
                  </a:cubicBezTo>
                  <a:cubicBezTo>
                    <a:pt x="954296" y="2161907"/>
                    <a:pt x="958106" y="2163177"/>
                    <a:pt x="963186" y="2164447"/>
                  </a:cubicBezTo>
                  <a:cubicBezTo>
                    <a:pt x="969536" y="2165717"/>
                    <a:pt x="975886" y="2166987"/>
                    <a:pt x="980966" y="2165717"/>
                  </a:cubicBezTo>
                  <a:cubicBezTo>
                    <a:pt x="987316" y="2164447"/>
                    <a:pt x="994936" y="2161907"/>
                    <a:pt x="1001286" y="2160637"/>
                  </a:cubicBezTo>
                  <a:cubicBezTo>
                    <a:pt x="1002556" y="2160637"/>
                    <a:pt x="1003826" y="2159367"/>
                    <a:pt x="1005096" y="2158097"/>
                  </a:cubicBezTo>
                  <a:cubicBezTo>
                    <a:pt x="1008906" y="2155557"/>
                    <a:pt x="1011446" y="2151747"/>
                    <a:pt x="1015256" y="2149207"/>
                  </a:cubicBezTo>
                  <a:cubicBezTo>
                    <a:pt x="1015256" y="2149207"/>
                    <a:pt x="1016526" y="2147937"/>
                    <a:pt x="1017796" y="2147937"/>
                  </a:cubicBezTo>
                  <a:cubicBezTo>
                    <a:pt x="1024146" y="2150477"/>
                    <a:pt x="1026686" y="2144127"/>
                    <a:pt x="1030496" y="2141587"/>
                  </a:cubicBezTo>
                  <a:cubicBezTo>
                    <a:pt x="1035576" y="2139047"/>
                    <a:pt x="1038116" y="2131427"/>
                    <a:pt x="1045736" y="2132697"/>
                  </a:cubicBezTo>
                  <a:lnTo>
                    <a:pt x="1047006" y="2132697"/>
                  </a:lnTo>
                  <a:cubicBezTo>
                    <a:pt x="1052086" y="2130157"/>
                    <a:pt x="1057166" y="2126347"/>
                    <a:pt x="1060976" y="2123807"/>
                  </a:cubicBezTo>
                  <a:cubicBezTo>
                    <a:pt x="1062246" y="2122537"/>
                    <a:pt x="1063516" y="2121268"/>
                    <a:pt x="1063516" y="2119997"/>
                  </a:cubicBezTo>
                  <a:cubicBezTo>
                    <a:pt x="1064786" y="2118727"/>
                    <a:pt x="1066056" y="2116187"/>
                    <a:pt x="1068596" y="2114918"/>
                  </a:cubicBezTo>
                  <a:cubicBezTo>
                    <a:pt x="1077486" y="2108568"/>
                    <a:pt x="1086376" y="2103488"/>
                    <a:pt x="1095266" y="2097138"/>
                  </a:cubicBezTo>
                  <a:cubicBezTo>
                    <a:pt x="1099076" y="2094598"/>
                    <a:pt x="1105426" y="2092058"/>
                    <a:pt x="1105426" y="2084438"/>
                  </a:cubicBezTo>
                  <a:cubicBezTo>
                    <a:pt x="1105426" y="2076818"/>
                    <a:pt x="1113046" y="2074278"/>
                    <a:pt x="1118126" y="2071738"/>
                  </a:cubicBezTo>
                  <a:cubicBezTo>
                    <a:pt x="1121936" y="2069198"/>
                    <a:pt x="1127016" y="2069198"/>
                    <a:pt x="1132096" y="2067928"/>
                  </a:cubicBezTo>
                  <a:cubicBezTo>
                    <a:pt x="1134636" y="2067928"/>
                    <a:pt x="1135906" y="2066657"/>
                    <a:pt x="1138446" y="2066657"/>
                  </a:cubicBezTo>
                  <a:cubicBezTo>
                    <a:pt x="1140986" y="2066657"/>
                    <a:pt x="1143526" y="2066657"/>
                    <a:pt x="1144796" y="2064118"/>
                  </a:cubicBezTo>
                  <a:cubicBezTo>
                    <a:pt x="1146066" y="2062847"/>
                    <a:pt x="1147336" y="2062847"/>
                    <a:pt x="1148606" y="2061578"/>
                  </a:cubicBezTo>
                  <a:cubicBezTo>
                    <a:pt x="1151146" y="2060307"/>
                    <a:pt x="1153686" y="2059038"/>
                    <a:pt x="1154956" y="2057768"/>
                  </a:cubicBezTo>
                  <a:lnTo>
                    <a:pt x="1162576" y="2057768"/>
                  </a:lnTo>
                  <a:cubicBezTo>
                    <a:pt x="1167656" y="2060307"/>
                    <a:pt x="1171466" y="2062847"/>
                    <a:pt x="1175276" y="2064118"/>
                  </a:cubicBezTo>
                  <a:cubicBezTo>
                    <a:pt x="1175276" y="2064118"/>
                    <a:pt x="1176546" y="2062847"/>
                    <a:pt x="1177816" y="2062847"/>
                  </a:cubicBezTo>
                  <a:cubicBezTo>
                    <a:pt x="1175276" y="2061577"/>
                    <a:pt x="1174006" y="2060307"/>
                    <a:pt x="1171466" y="2059037"/>
                  </a:cubicBezTo>
                  <a:cubicBezTo>
                    <a:pt x="1171466" y="2056497"/>
                    <a:pt x="1171466" y="2055227"/>
                    <a:pt x="1172736" y="2052687"/>
                  </a:cubicBezTo>
                  <a:cubicBezTo>
                    <a:pt x="1175276" y="2053957"/>
                    <a:pt x="1179086" y="2055227"/>
                    <a:pt x="1177816" y="2050147"/>
                  </a:cubicBezTo>
                  <a:lnTo>
                    <a:pt x="1179086" y="2048877"/>
                  </a:lnTo>
                  <a:cubicBezTo>
                    <a:pt x="1181626" y="2046337"/>
                    <a:pt x="1184166" y="2043797"/>
                    <a:pt x="1187976" y="2045067"/>
                  </a:cubicBezTo>
                  <a:cubicBezTo>
                    <a:pt x="1187976" y="2045067"/>
                    <a:pt x="1189246" y="2043797"/>
                    <a:pt x="1190516" y="2043797"/>
                  </a:cubicBezTo>
                  <a:lnTo>
                    <a:pt x="1198136" y="2047607"/>
                  </a:lnTo>
                  <a:cubicBezTo>
                    <a:pt x="1198136" y="2046337"/>
                    <a:pt x="1198136" y="2045067"/>
                    <a:pt x="1196866" y="2045067"/>
                  </a:cubicBezTo>
                  <a:lnTo>
                    <a:pt x="1198136" y="2045067"/>
                  </a:lnTo>
                  <a:cubicBezTo>
                    <a:pt x="1199406" y="2046337"/>
                    <a:pt x="1200676" y="2046337"/>
                    <a:pt x="1203216" y="2047607"/>
                  </a:cubicBezTo>
                  <a:cubicBezTo>
                    <a:pt x="1203216" y="2045067"/>
                    <a:pt x="1209566" y="2041257"/>
                    <a:pt x="1210836" y="2042527"/>
                  </a:cubicBezTo>
                  <a:lnTo>
                    <a:pt x="1212106" y="2042527"/>
                  </a:lnTo>
                  <a:cubicBezTo>
                    <a:pt x="1213376" y="2046337"/>
                    <a:pt x="1215916" y="2048877"/>
                    <a:pt x="1217186" y="2052687"/>
                  </a:cubicBezTo>
                  <a:cubicBezTo>
                    <a:pt x="1219726" y="2051417"/>
                    <a:pt x="1222266" y="2048877"/>
                    <a:pt x="1224806" y="2047607"/>
                  </a:cubicBezTo>
                  <a:cubicBezTo>
                    <a:pt x="1226076" y="2050147"/>
                    <a:pt x="1226076" y="2052687"/>
                    <a:pt x="1227346" y="2056497"/>
                  </a:cubicBezTo>
                  <a:cubicBezTo>
                    <a:pt x="1229886" y="2053957"/>
                    <a:pt x="1231156" y="2052687"/>
                    <a:pt x="1231156" y="2051418"/>
                  </a:cubicBezTo>
                  <a:cubicBezTo>
                    <a:pt x="1234966" y="2052688"/>
                    <a:pt x="1238776" y="2052688"/>
                    <a:pt x="1241316" y="2053957"/>
                  </a:cubicBezTo>
                  <a:cubicBezTo>
                    <a:pt x="1245126" y="2056497"/>
                    <a:pt x="1248936" y="2056497"/>
                    <a:pt x="1252746" y="2055228"/>
                  </a:cubicBezTo>
                  <a:cubicBezTo>
                    <a:pt x="1255286" y="2053957"/>
                    <a:pt x="1256556" y="2052688"/>
                    <a:pt x="1259096" y="2051418"/>
                  </a:cubicBezTo>
                  <a:cubicBezTo>
                    <a:pt x="1260366" y="2053957"/>
                    <a:pt x="1261636" y="2055228"/>
                    <a:pt x="1264176" y="2056497"/>
                  </a:cubicBezTo>
                  <a:cubicBezTo>
                    <a:pt x="1262906" y="2056497"/>
                    <a:pt x="1261636" y="2057768"/>
                    <a:pt x="1260366" y="2057768"/>
                  </a:cubicBezTo>
                  <a:cubicBezTo>
                    <a:pt x="1257826" y="2059038"/>
                    <a:pt x="1256556" y="2060307"/>
                    <a:pt x="1255286" y="2062847"/>
                  </a:cubicBezTo>
                  <a:cubicBezTo>
                    <a:pt x="1254016" y="2065387"/>
                    <a:pt x="1254016" y="2067927"/>
                    <a:pt x="1251476" y="2069197"/>
                  </a:cubicBezTo>
                  <a:cubicBezTo>
                    <a:pt x="1248936" y="2070468"/>
                    <a:pt x="1248936" y="2067927"/>
                    <a:pt x="1246396" y="2067927"/>
                  </a:cubicBezTo>
                  <a:cubicBezTo>
                    <a:pt x="1248936" y="2066657"/>
                    <a:pt x="1250206" y="2066657"/>
                    <a:pt x="1251476" y="2066657"/>
                  </a:cubicBezTo>
                  <a:lnTo>
                    <a:pt x="1251476" y="2064117"/>
                  </a:lnTo>
                  <a:cubicBezTo>
                    <a:pt x="1243856" y="2066657"/>
                    <a:pt x="1236236" y="2062847"/>
                    <a:pt x="1227346" y="2064117"/>
                  </a:cubicBezTo>
                  <a:cubicBezTo>
                    <a:pt x="1232426" y="2066657"/>
                    <a:pt x="1237506" y="2067927"/>
                    <a:pt x="1242586" y="2069197"/>
                  </a:cubicBezTo>
                  <a:lnTo>
                    <a:pt x="1240046" y="2071737"/>
                  </a:lnTo>
                  <a:cubicBezTo>
                    <a:pt x="1242586" y="2073007"/>
                    <a:pt x="1245126" y="2073007"/>
                    <a:pt x="1247666" y="2073007"/>
                  </a:cubicBezTo>
                  <a:lnTo>
                    <a:pt x="1247666" y="2074277"/>
                  </a:lnTo>
                  <a:cubicBezTo>
                    <a:pt x="1245126" y="2074277"/>
                    <a:pt x="1243856" y="2075547"/>
                    <a:pt x="1241316" y="2075547"/>
                  </a:cubicBezTo>
                  <a:lnTo>
                    <a:pt x="1241316" y="2076818"/>
                  </a:lnTo>
                  <a:lnTo>
                    <a:pt x="1252746" y="2076818"/>
                  </a:lnTo>
                  <a:cubicBezTo>
                    <a:pt x="1255286" y="2070468"/>
                    <a:pt x="1262906" y="2073007"/>
                    <a:pt x="1266716" y="2069197"/>
                  </a:cubicBezTo>
                  <a:lnTo>
                    <a:pt x="1269256" y="2069197"/>
                  </a:lnTo>
                  <a:lnTo>
                    <a:pt x="1265446" y="2073007"/>
                  </a:lnTo>
                  <a:cubicBezTo>
                    <a:pt x="1266716" y="2074278"/>
                    <a:pt x="1267986" y="2074278"/>
                    <a:pt x="1269256" y="2075547"/>
                  </a:cubicBezTo>
                  <a:cubicBezTo>
                    <a:pt x="1270526" y="2076817"/>
                    <a:pt x="1271796" y="2076818"/>
                    <a:pt x="1273066" y="2078087"/>
                  </a:cubicBezTo>
                  <a:cubicBezTo>
                    <a:pt x="1275606" y="2076817"/>
                    <a:pt x="1276876" y="2076817"/>
                    <a:pt x="1279416" y="2075547"/>
                  </a:cubicBezTo>
                  <a:cubicBezTo>
                    <a:pt x="1278146" y="2078087"/>
                    <a:pt x="1278146" y="2079357"/>
                    <a:pt x="1278146" y="2080627"/>
                  </a:cubicBezTo>
                  <a:lnTo>
                    <a:pt x="1284496" y="2080627"/>
                  </a:lnTo>
                  <a:lnTo>
                    <a:pt x="1284496" y="2076817"/>
                  </a:lnTo>
                  <a:cubicBezTo>
                    <a:pt x="1284496" y="2073007"/>
                    <a:pt x="1287036" y="2073007"/>
                    <a:pt x="1289576" y="2074277"/>
                  </a:cubicBezTo>
                  <a:cubicBezTo>
                    <a:pt x="1293386" y="2076817"/>
                    <a:pt x="1295926" y="2075547"/>
                    <a:pt x="1299736" y="2074277"/>
                  </a:cubicBezTo>
                  <a:cubicBezTo>
                    <a:pt x="1303546" y="2074277"/>
                    <a:pt x="1306086" y="2071737"/>
                    <a:pt x="1307356" y="2067927"/>
                  </a:cubicBezTo>
                  <a:lnTo>
                    <a:pt x="1302276" y="2067927"/>
                  </a:lnTo>
                  <a:cubicBezTo>
                    <a:pt x="1302276" y="2066657"/>
                    <a:pt x="1303546" y="2065387"/>
                    <a:pt x="1303546" y="2064117"/>
                  </a:cubicBezTo>
                  <a:lnTo>
                    <a:pt x="1303546" y="2059037"/>
                  </a:lnTo>
                  <a:lnTo>
                    <a:pt x="1304816" y="2059037"/>
                  </a:lnTo>
                  <a:cubicBezTo>
                    <a:pt x="1304816" y="2061577"/>
                    <a:pt x="1306086" y="2062847"/>
                    <a:pt x="1306086" y="2065387"/>
                  </a:cubicBezTo>
                  <a:cubicBezTo>
                    <a:pt x="1308626" y="2064117"/>
                    <a:pt x="1312436" y="2064117"/>
                    <a:pt x="1316246" y="2062847"/>
                  </a:cubicBezTo>
                  <a:lnTo>
                    <a:pt x="1316246" y="2066657"/>
                  </a:lnTo>
                  <a:cubicBezTo>
                    <a:pt x="1320056" y="2067928"/>
                    <a:pt x="1323866" y="2070468"/>
                    <a:pt x="1326406" y="2075547"/>
                  </a:cubicBezTo>
                  <a:cubicBezTo>
                    <a:pt x="1326406" y="2075547"/>
                    <a:pt x="1327676" y="2076818"/>
                    <a:pt x="1327676" y="2075547"/>
                  </a:cubicBezTo>
                  <a:lnTo>
                    <a:pt x="1339106" y="2071737"/>
                  </a:lnTo>
                  <a:cubicBezTo>
                    <a:pt x="1344186" y="2070467"/>
                    <a:pt x="1347996" y="2069197"/>
                    <a:pt x="1353076" y="2067927"/>
                  </a:cubicBezTo>
                  <a:cubicBezTo>
                    <a:pt x="1355616" y="2067927"/>
                    <a:pt x="1356886" y="2070467"/>
                    <a:pt x="1360696" y="2073007"/>
                  </a:cubicBezTo>
                  <a:cubicBezTo>
                    <a:pt x="1364506" y="2073007"/>
                    <a:pt x="1377206" y="2075547"/>
                    <a:pt x="1382286" y="2079357"/>
                  </a:cubicBezTo>
                  <a:cubicBezTo>
                    <a:pt x="1383556" y="2080627"/>
                    <a:pt x="1386096" y="2079357"/>
                    <a:pt x="1387366" y="2079357"/>
                  </a:cubicBezTo>
                  <a:cubicBezTo>
                    <a:pt x="1391176" y="2078087"/>
                    <a:pt x="1394986" y="2078087"/>
                    <a:pt x="1398796" y="2076817"/>
                  </a:cubicBezTo>
                  <a:lnTo>
                    <a:pt x="1400066" y="2078087"/>
                  </a:lnTo>
                  <a:cubicBezTo>
                    <a:pt x="1401336" y="2080627"/>
                    <a:pt x="1401336" y="2083167"/>
                    <a:pt x="1401336" y="2085707"/>
                  </a:cubicBezTo>
                  <a:cubicBezTo>
                    <a:pt x="1405146" y="2089518"/>
                    <a:pt x="1408956" y="2093328"/>
                    <a:pt x="1414036" y="2086978"/>
                  </a:cubicBezTo>
                  <a:cubicBezTo>
                    <a:pt x="1414036" y="2088248"/>
                    <a:pt x="1412766" y="2089518"/>
                    <a:pt x="1412766" y="2090788"/>
                  </a:cubicBezTo>
                  <a:cubicBezTo>
                    <a:pt x="1414036" y="2090788"/>
                    <a:pt x="1414036" y="2092058"/>
                    <a:pt x="1415306" y="2092058"/>
                  </a:cubicBezTo>
                  <a:cubicBezTo>
                    <a:pt x="1417846" y="2093328"/>
                    <a:pt x="1425466" y="2094598"/>
                    <a:pt x="1426736" y="2092058"/>
                  </a:cubicBezTo>
                  <a:cubicBezTo>
                    <a:pt x="1428006" y="2088248"/>
                    <a:pt x="1430546" y="2089518"/>
                    <a:pt x="1431816" y="2089518"/>
                  </a:cubicBezTo>
                  <a:cubicBezTo>
                    <a:pt x="1433086" y="2090788"/>
                    <a:pt x="1433086" y="2093328"/>
                    <a:pt x="1434356" y="2095868"/>
                  </a:cubicBezTo>
                  <a:lnTo>
                    <a:pt x="1434356" y="2086978"/>
                  </a:lnTo>
                  <a:cubicBezTo>
                    <a:pt x="1436896" y="2089518"/>
                    <a:pt x="1438166" y="2090788"/>
                    <a:pt x="1439436" y="2093328"/>
                  </a:cubicBezTo>
                  <a:cubicBezTo>
                    <a:pt x="1440706" y="2094598"/>
                    <a:pt x="1440706" y="2095868"/>
                    <a:pt x="1440706" y="2097138"/>
                  </a:cubicBezTo>
                  <a:cubicBezTo>
                    <a:pt x="1439436" y="2097138"/>
                    <a:pt x="1438166" y="2097138"/>
                    <a:pt x="1436896" y="2098408"/>
                  </a:cubicBezTo>
                  <a:lnTo>
                    <a:pt x="1433086" y="2098408"/>
                  </a:lnTo>
                  <a:cubicBezTo>
                    <a:pt x="1436896" y="2100948"/>
                    <a:pt x="1435626" y="2107298"/>
                    <a:pt x="1440706" y="2104758"/>
                  </a:cubicBezTo>
                  <a:cubicBezTo>
                    <a:pt x="1441976" y="2103488"/>
                    <a:pt x="1443246" y="2100948"/>
                    <a:pt x="1444516" y="2099678"/>
                  </a:cubicBezTo>
                  <a:cubicBezTo>
                    <a:pt x="1444516" y="2100948"/>
                    <a:pt x="1445786" y="2103488"/>
                    <a:pt x="1445786" y="2104758"/>
                  </a:cubicBezTo>
                  <a:cubicBezTo>
                    <a:pt x="1447056" y="2104758"/>
                    <a:pt x="1448326" y="2104758"/>
                    <a:pt x="1449596" y="2106028"/>
                  </a:cubicBezTo>
                  <a:cubicBezTo>
                    <a:pt x="1452136" y="2109838"/>
                    <a:pt x="1455946" y="2108568"/>
                    <a:pt x="1459756" y="2109838"/>
                  </a:cubicBezTo>
                  <a:cubicBezTo>
                    <a:pt x="1462296" y="2109838"/>
                    <a:pt x="1463566" y="2112378"/>
                    <a:pt x="1464836" y="2113648"/>
                  </a:cubicBezTo>
                  <a:cubicBezTo>
                    <a:pt x="1466106" y="2116188"/>
                    <a:pt x="1467376" y="2118728"/>
                    <a:pt x="1471186" y="2118728"/>
                  </a:cubicBezTo>
                  <a:cubicBezTo>
                    <a:pt x="1473726" y="2118728"/>
                    <a:pt x="1476266" y="2121268"/>
                    <a:pt x="1478806" y="2123808"/>
                  </a:cubicBezTo>
                  <a:cubicBezTo>
                    <a:pt x="1482616" y="2126348"/>
                    <a:pt x="1486426" y="2131428"/>
                    <a:pt x="1490236" y="2133968"/>
                  </a:cubicBezTo>
                  <a:cubicBezTo>
                    <a:pt x="1496586" y="2137778"/>
                    <a:pt x="1502936" y="2142858"/>
                    <a:pt x="1510556" y="2141588"/>
                  </a:cubicBezTo>
                  <a:cubicBezTo>
                    <a:pt x="1514366" y="2141588"/>
                    <a:pt x="1518176" y="2144128"/>
                    <a:pt x="1521986" y="2144128"/>
                  </a:cubicBezTo>
                  <a:cubicBezTo>
                    <a:pt x="1525796" y="2144128"/>
                    <a:pt x="1530876" y="2144128"/>
                    <a:pt x="1535956" y="2142858"/>
                  </a:cubicBezTo>
                  <a:cubicBezTo>
                    <a:pt x="1535956" y="2146668"/>
                    <a:pt x="1535956" y="2147938"/>
                    <a:pt x="1539766" y="2147938"/>
                  </a:cubicBezTo>
                  <a:cubicBezTo>
                    <a:pt x="1542306" y="2147938"/>
                    <a:pt x="1544846" y="2147938"/>
                    <a:pt x="1547386" y="2149208"/>
                  </a:cubicBezTo>
                  <a:cubicBezTo>
                    <a:pt x="1555006" y="2149208"/>
                    <a:pt x="1561356" y="2153018"/>
                    <a:pt x="1568976" y="2151748"/>
                  </a:cubicBezTo>
                  <a:cubicBezTo>
                    <a:pt x="1571516" y="2151748"/>
                    <a:pt x="1574056" y="2153018"/>
                    <a:pt x="1576596" y="2154288"/>
                  </a:cubicBezTo>
                  <a:cubicBezTo>
                    <a:pt x="1584216" y="2156828"/>
                    <a:pt x="1589296" y="2163178"/>
                    <a:pt x="1598186" y="2161908"/>
                  </a:cubicBezTo>
                  <a:cubicBezTo>
                    <a:pt x="1599456" y="2161908"/>
                    <a:pt x="1601996" y="2161908"/>
                    <a:pt x="1603266" y="2163178"/>
                  </a:cubicBezTo>
                  <a:cubicBezTo>
                    <a:pt x="1605806" y="2165718"/>
                    <a:pt x="1607076" y="2164448"/>
                    <a:pt x="1608346" y="2163178"/>
                  </a:cubicBezTo>
                  <a:cubicBezTo>
                    <a:pt x="1610886" y="2161908"/>
                    <a:pt x="1613426" y="2160638"/>
                    <a:pt x="1614696" y="2161908"/>
                  </a:cubicBezTo>
                  <a:cubicBezTo>
                    <a:pt x="1619776" y="2163178"/>
                    <a:pt x="1626126" y="2164448"/>
                    <a:pt x="1631206" y="2165718"/>
                  </a:cubicBezTo>
                  <a:lnTo>
                    <a:pt x="1636286" y="2165718"/>
                  </a:lnTo>
                  <a:cubicBezTo>
                    <a:pt x="1640096" y="2164448"/>
                    <a:pt x="1645176" y="2163178"/>
                    <a:pt x="1648986" y="2163178"/>
                  </a:cubicBezTo>
                  <a:cubicBezTo>
                    <a:pt x="1655336" y="2161908"/>
                    <a:pt x="1661686" y="2161908"/>
                    <a:pt x="1668036" y="2161908"/>
                  </a:cubicBezTo>
                  <a:lnTo>
                    <a:pt x="1670576" y="2161908"/>
                  </a:lnTo>
                  <a:cubicBezTo>
                    <a:pt x="1679466" y="2159368"/>
                    <a:pt x="1689626" y="2156828"/>
                    <a:pt x="1698516" y="2154288"/>
                  </a:cubicBezTo>
                  <a:cubicBezTo>
                    <a:pt x="1704866" y="2153018"/>
                    <a:pt x="1711216" y="2151748"/>
                    <a:pt x="1718836" y="2150478"/>
                  </a:cubicBezTo>
                  <a:cubicBezTo>
                    <a:pt x="1726456" y="2149208"/>
                    <a:pt x="1732806" y="2146668"/>
                    <a:pt x="1740426" y="2145398"/>
                  </a:cubicBezTo>
                  <a:cubicBezTo>
                    <a:pt x="1742966" y="2145398"/>
                    <a:pt x="1745506" y="2145398"/>
                    <a:pt x="1749316" y="2144128"/>
                  </a:cubicBezTo>
                  <a:cubicBezTo>
                    <a:pt x="1759476" y="2142858"/>
                    <a:pt x="1769636" y="2139048"/>
                    <a:pt x="1779795" y="2144128"/>
                  </a:cubicBezTo>
                  <a:lnTo>
                    <a:pt x="1795035" y="2147938"/>
                  </a:lnTo>
                  <a:cubicBezTo>
                    <a:pt x="1801385" y="2149208"/>
                    <a:pt x="1806465" y="2153018"/>
                    <a:pt x="1812815" y="2153018"/>
                  </a:cubicBezTo>
                  <a:cubicBezTo>
                    <a:pt x="1814085" y="2153018"/>
                    <a:pt x="1816625" y="2154288"/>
                    <a:pt x="1817895" y="2154288"/>
                  </a:cubicBezTo>
                  <a:cubicBezTo>
                    <a:pt x="1825515" y="2156828"/>
                    <a:pt x="1831865" y="2163178"/>
                    <a:pt x="1840755" y="2160638"/>
                  </a:cubicBezTo>
                  <a:cubicBezTo>
                    <a:pt x="1844565" y="2159368"/>
                    <a:pt x="1850915" y="2161908"/>
                    <a:pt x="1854725" y="2163178"/>
                  </a:cubicBezTo>
                  <a:cubicBezTo>
                    <a:pt x="1858535" y="2164448"/>
                    <a:pt x="1862345" y="2164448"/>
                    <a:pt x="1866155" y="2165718"/>
                  </a:cubicBezTo>
                  <a:lnTo>
                    <a:pt x="1866155" y="2168258"/>
                  </a:lnTo>
                  <a:cubicBezTo>
                    <a:pt x="1873775" y="2168258"/>
                    <a:pt x="1881395" y="2169528"/>
                    <a:pt x="1889015" y="2165718"/>
                  </a:cubicBezTo>
                  <a:cubicBezTo>
                    <a:pt x="1891555" y="2164448"/>
                    <a:pt x="1892825" y="2163178"/>
                    <a:pt x="1895365" y="2163178"/>
                  </a:cubicBezTo>
                  <a:cubicBezTo>
                    <a:pt x="1900445" y="2161908"/>
                    <a:pt x="1906795" y="2161908"/>
                    <a:pt x="1911875" y="2164448"/>
                  </a:cubicBezTo>
                  <a:cubicBezTo>
                    <a:pt x="1915685" y="2165718"/>
                    <a:pt x="1922035" y="2164448"/>
                    <a:pt x="1925845" y="2161908"/>
                  </a:cubicBezTo>
                  <a:cubicBezTo>
                    <a:pt x="1930925" y="2159368"/>
                    <a:pt x="1937275" y="2160638"/>
                    <a:pt x="1942356" y="2160638"/>
                  </a:cubicBezTo>
                  <a:cubicBezTo>
                    <a:pt x="1947436" y="2160638"/>
                    <a:pt x="1951245" y="2161908"/>
                    <a:pt x="1956326" y="2160638"/>
                  </a:cubicBezTo>
                  <a:cubicBezTo>
                    <a:pt x="1967756" y="2159368"/>
                    <a:pt x="1977916" y="2155558"/>
                    <a:pt x="1990616" y="2156828"/>
                  </a:cubicBezTo>
                  <a:cubicBezTo>
                    <a:pt x="1995695" y="2156828"/>
                    <a:pt x="2000776" y="2158098"/>
                    <a:pt x="2005856" y="2156828"/>
                  </a:cubicBezTo>
                  <a:cubicBezTo>
                    <a:pt x="2016016" y="2155558"/>
                    <a:pt x="2023635" y="2159368"/>
                    <a:pt x="2031256" y="2164448"/>
                  </a:cubicBezTo>
                  <a:cubicBezTo>
                    <a:pt x="2037606" y="2169528"/>
                    <a:pt x="2045226" y="2173338"/>
                    <a:pt x="2052845" y="2177148"/>
                  </a:cubicBezTo>
                  <a:cubicBezTo>
                    <a:pt x="2057925" y="2179688"/>
                    <a:pt x="2065545" y="2174608"/>
                    <a:pt x="2065545" y="2168258"/>
                  </a:cubicBezTo>
                  <a:lnTo>
                    <a:pt x="2065545" y="2156828"/>
                  </a:lnTo>
                  <a:cubicBezTo>
                    <a:pt x="2065545" y="2123808"/>
                    <a:pt x="2065545" y="2092058"/>
                    <a:pt x="2066816" y="2059038"/>
                  </a:cubicBezTo>
                  <a:cubicBezTo>
                    <a:pt x="2066816" y="2036178"/>
                    <a:pt x="2068086" y="2013318"/>
                    <a:pt x="2068086" y="1989188"/>
                  </a:cubicBezTo>
                  <a:cubicBezTo>
                    <a:pt x="2068086" y="1963788"/>
                    <a:pt x="2066816" y="446138"/>
                    <a:pt x="2066816" y="420738"/>
                  </a:cubicBezTo>
                  <a:cubicBezTo>
                    <a:pt x="2074436" y="409308"/>
                    <a:pt x="2071895" y="400418"/>
                    <a:pt x="2078245" y="394068"/>
                  </a:cubicBezTo>
                  <a:close/>
                  <a:moveTo>
                    <a:pt x="1256556" y="2051417"/>
                  </a:moveTo>
                  <a:cubicBezTo>
                    <a:pt x="1259096" y="2045067"/>
                    <a:pt x="1264176" y="2046337"/>
                    <a:pt x="1267986" y="2047607"/>
                  </a:cubicBezTo>
                  <a:cubicBezTo>
                    <a:pt x="1265446" y="2052687"/>
                    <a:pt x="1260366" y="2050147"/>
                    <a:pt x="1256556" y="2051417"/>
                  </a:cubicBezTo>
                  <a:close/>
                  <a:moveTo>
                    <a:pt x="1267986" y="2057767"/>
                  </a:moveTo>
                  <a:cubicBezTo>
                    <a:pt x="1269256" y="2055227"/>
                    <a:pt x="1269256" y="2051417"/>
                    <a:pt x="1273066" y="2051417"/>
                  </a:cubicBezTo>
                  <a:cubicBezTo>
                    <a:pt x="1274336" y="2051417"/>
                    <a:pt x="1276876" y="2052687"/>
                    <a:pt x="1278146" y="2052687"/>
                  </a:cubicBezTo>
                  <a:cubicBezTo>
                    <a:pt x="1276876" y="2055227"/>
                    <a:pt x="1275606" y="2056497"/>
                    <a:pt x="1274336" y="2059037"/>
                  </a:cubicBezTo>
                  <a:cubicBezTo>
                    <a:pt x="1273066" y="2059037"/>
                    <a:pt x="1270526" y="2059037"/>
                    <a:pt x="1267986" y="2057767"/>
                  </a:cubicBezTo>
                  <a:close/>
                  <a:moveTo>
                    <a:pt x="1273066" y="2070467"/>
                  </a:moveTo>
                  <a:cubicBezTo>
                    <a:pt x="1275606" y="2069197"/>
                    <a:pt x="1276876" y="2066657"/>
                    <a:pt x="1279416" y="2065387"/>
                  </a:cubicBezTo>
                  <a:cubicBezTo>
                    <a:pt x="1280686" y="2065387"/>
                    <a:pt x="1281956" y="2066657"/>
                    <a:pt x="1283226" y="2066657"/>
                  </a:cubicBezTo>
                  <a:cubicBezTo>
                    <a:pt x="1283226" y="2071737"/>
                    <a:pt x="1278146" y="2073007"/>
                    <a:pt x="1273066" y="2070467"/>
                  </a:cubicBezTo>
                  <a:close/>
                  <a:moveTo>
                    <a:pt x="1278146" y="2029827"/>
                  </a:moveTo>
                  <a:cubicBezTo>
                    <a:pt x="1279416" y="2031097"/>
                    <a:pt x="1279416" y="2032367"/>
                    <a:pt x="1281956" y="2033637"/>
                  </a:cubicBezTo>
                  <a:lnTo>
                    <a:pt x="1270526" y="2033637"/>
                  </a:lnTo>
                  <a:cubicBezTo>
                    <a:pt x="1270526" y="2032367"/>
                    <a:pt x="1270526" y="2031097"/>
                    <a:pt x="1271796" y="2029827"/>
                  </a:cubicBezTo>
                  <a:cubicBezTo>
                    <a:pt x="1276876" y="2029827"/>
                    <a:pt x="1278146" y="2029827"/>
                    <a:pt x="1278146" y="2024747"/>
                  </a:cubicBezTo>
                  <a:cubicBezTo>
                    <a:pt x="1281956" y="2026017"/>
                    <a:pt x="1287036" y="2022207"/>
                    <a:pt x="1288306" y="2028557"/>
                  </a:cubicBezTo>
                  <a:cubicBezTo>
                    <a:pt x="1284496" y="2029827"/>
                    <a:pt x="1281956" y="2029827"/>
                    <a:pt x="1278146" y="2029827"/>
                  </a:cubicBezTo>
                  <a:close/>
                </a:path>
              </a:pathLst>
            </a:custGeom>
            <a:blipFill>
              <a:blip r:embed="rId7"/>
              <a:stretch>
                <a:fillRect l="-10894" t="-17832" r="-1183" b="0"/>
              </a:stretch>
            </a:blipFill>
          </p:spPr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0" y="-1214462"/>
            <a:ext cx="13867455" cy="14070248"/>
            <a:chOff x="0" y="0"/>
            <a:chExt cx="2952750" cy="299593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398" y="234"/>
              <a:ext cx="2952846" cy="2993459"/>
            </a:xfrm>
            <a:custGeom>
              <a:avLst/>
              <a:gdLst/>
              <a:ahLst/>
              <a:cxnLst/>
              <a:rect r="r" b="b" t="t" l="l"/>
              <a:pathLst>
                <a:path h="2993459" w="2952846">
                  <a:moveTo>
                    <a:pt x="2934098" y="11196"/>
                  </a:moveTo>
                  <a:lnTo>
                    <a:pt x="2923938" y="11196"/>
                  </a:lnTo>
                  <a:cubicBezTo>
                    <a:pt x="2682638" y="11196"/>
                    <a:pt x="2441338" y="13736"/>
                    <a:pt x="2201308" y="16276"/>
                  </a:cubicBezTo>
                  <a:cubicBezTo>
                    <a:pt x="1773318" y="21356"/>
                    <a:pt x="1344058" y="28976"/>
                    <a:pt x="916068" y="30246"/>
                  </a:cubicBezTo>
                  <a:cubicBezTo>
                    <a:pt x="749698" y="30246"/>
                    <a:pt x="583328" y="21356"/>
                    <a:pt x="416958" y="11196"/>
                  </a:cubicBezTo>
                  <a:cubicBezTo>
                    <a:pt x="279798" y="2306"/>
                    <a:pt x="140098" y="-5314"/>
                    <a:pt x="2938" y="4846"/>
                  </a:cubicBezTo>
                  <a:cubicBezTo>
                    <a:pt x="4208" y="205506"/>
                    <a:pt x="5478" y="406166"/>
                    <a:pt x="8018" y="605556"/>
                  </a:cubicBezTo>
                  <a:cubicBezTo>
                    <a:pt x="11828" y="1051326"/>
                    <a:pt x="18178" y="1497096"/>
                    <a:pt x="14368" y="1942866"/>
                  </a:cubicBezTo>
                  <a:cubicBezTo>
                    <a:pt x="13098" y="2163846"/>
                    <a:pt x="4208" y="2384826"/>
                    <a:pt x="398" y="2605806"/>
                  </a:cubicBezTo>
                  <a:cubicBezTo>
                    <a:pt x="-2142" y="2725186"/>
                    <a:pt x="8018" y="2844566"/>
                    <a:pt x="15638" y="2962676"/>
                  </a:cubicBezTo>
                  <a:cubicBezTo>
                    <a:pt x="75328" y="2957596"/>
                    <a:pt x="136288" y="2961406"/>
                    <a:pt x="194708" y="2966486"/>
                  </a:cubicBezTo>
                  <a:cubicBezTo>
                    <a:pt x="284878" y="2974106"/>
                    <a:pt x="373778" y="2982996"/>
                    <a:pt x="463948" y="2986806"/>
                  </a:cubicBezTo>
                  <a:cubicBezTo>
                    <a:pt x="880508" y="2999506"/>
                    <a:pt x="1298338" y="2991886"/>
                    <a:pt x="1714898" y="2981726"/>
                  </a:cubicBezTo>
                  <a:cubicBezTo>
                    <a:pt x="2125108" y="2970296"/>
                    <a:pt x="2536588" y="2957596"/>
                    <a:pt x="2948068" y="2956326"/>
                  </a:cubicBezTo>
                  <a:cubicBezTo>
                    <a:pt x="2940448" y="2788686"/>
                    <a:pt x="2931558" y="2621046"/>
                    <a:pt x="2926478" y="2452136"/>
                  </a:cubicBezTo>
                  <a:cubicBezTo>
                    <a:pt x="2913778" y="2029226"/>
                    <a:pt x="2931558" y="1607586"/>
                    <a:pt x="2942988" y="1184676"/>
                  </a:cubicBezTo>
                  <a:cubicBezTo>
                    <a:pt x="2954418" y="794786"/>
                    <a:pt x="2960768" y="402356"/>
                    <a:pt x="2934098" y="11196"/>
                  </a:cubicBezTo>
                  <a:close/>
                </a:path>
              </a:pathLst>
            </a:custGeom>
            <a:blipFill>
              <a:blip r:embed="rId2"/>
              <a:stretch>
                <a:fillRect l="-25936" t="0" r="-25936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7892506" y="-2243360"/>
            <a:ext cx="18419826" cy="13400423"/>
          </a:xfrm>
          <a:custGeom>
            <a:avLst/>
            <a:gdLst/>
            <a:ahLst/>
            <a:cxnLst/>
            <a:rect r="r" b="b" t="t" l="l"/>
            <a:pathLst>
              <a:path h="13400423" w="18419826">
                <a:moveTo>
                  <a:pt x="0" y="0"/>
                </a:moveTo>
                <a:lnTo>
                  <a:pt x="18419826" y="0"/>
                </a:lnTo>
                <a:lnTo>
                  <a:pt x="18419826" y="13400424"/>
                </a:lnTo>
                <a:lnTo>
                  <a:pt x="0" y="134004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056591" y="8018114"/>
            <a:ext cx="4231409" cy="2050118"/>
          </a:xfrm>
          <a:custGeom>
            <a:avLst/>
            <a:gdLst/>
            <a:ahLst/>
            <a:cxnLst/>
            <a:rect r="r" b="b" t="t" l="l"/>
            <a:pathLst>
              <a:path h="2050118" w="4231409">
                <a:moveTo>
                  <a:pt x="0" y="0"/>
                </a:moveTo>
                <a:lnTo>
                  <a:pt x="4231409" y="0"/>
                </a:lnTo>
                <a:lnTo>
                  <a:pt x="4231409" y="2050118"/>
                </a:lnTo>
                <a:lnTo>
                  <a:pt x="0" y="20501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456296" y="0"/>
            <a:ext cx="4416852" cy="3113881"/>
          </a:xfrm>
          <a:custGeom>
            <a:avLst/>
            <a:gdLst/>
            <a:ahLst/>
            <a:cxnLst/>
            <a:rect r="r" b="b" t="t" l="l"/>
            <a:pathLst>
              <a:path h="3113881" w="4416852">
                <a:moveTo>
                  <a:pt x="0" y="0"/>
                </a:moveTo>
                <a:lnTo>
                  <a:pt x="4416851" y="0"/>
                </a:lnTo>
                <a:lnTo>
                  <a:pt x="4416851" y="3113881"/>
                </a:lnTo>
                <a:lnTo>
                  <a:pt x="0" y="311388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8924618" y="3395672"/>
            <a:ext cx="9084725" cy="15806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95"/>
              </a:lnSpc>
            </a:pPr>
            <a:r>
              <a:rPr lang="en-US" sz="3555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Join our free Kids’ Kindness Club and spread even more kindness!</a:t>
            </a:r>
          </a:p>
          <a:p>
            <a:pPr algn="ctr">
              <a:lnSpc>
                <a:spcPts val="4195"/>
              </a:lnSpc>
            </a:pPr>
            <a:r>
              <a:rPr lang="en-US" b="true" sz="3555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www.kidskindnessclub.org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203275" y="5755444"/>
            <a:ext cx="9084725" cy="1056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95"/>
              </a:lnSpc>
            </a:pPr>
            <a:r>
              <a:rPr lang="en-US" sz="3555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Find more free lessons at</a:t>
            </a:r>
          </a:p>
          <a:p>
            <a:pPr algn="ctr">
              <a:lnSpc>
                <a:spcPts val="4195"/>
              </a:lnSpc>
            </a:pPr>
            <a:r>
              <a:rPr lang="en-US" b="true" sz="3555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www.schoolofkindness.org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DAG-ZF0sw0I</dc:identifier>
  <dcterms:modified xsi:type="dcterms:W3CDTF">2011-08-01T06:04:30Z</dcterms:modified>
  <cp:revision>1</cp:revision>
  <dc:title>Copy of Lesson plan presentation: Teamwork</dc:title>
</cp:coreProperties>
</file>