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300" r:id="rId4"/>
    <p:sldId id="301" r:id="rId5"/>
    <p:sldId id="290" r:id="rId6"/>
    <p:sldId id="291" r:id="rId7"/>
    <p:sldId id="302" r:id="rId8"/>
    <p:sldId id="292" r:id="rId9"/>
    <p:sldId id="273" r:id="rId10"/>
    <p:sldId id="304" r:id="rId11"/>
    <p:sldId id="303" r:id="rId12"/>
    <p:sldId id="305" r:id="rId13"/>
    <p:sldId id="306" r:id="rId14"/>
    <p:sldId id="307" r:id="rId15"/>
    <p:sldId id="308" r:id="rId16"/>
    <p:sldId id="310" r:id="rId17"/>
    <p:sldId id="25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7BD7"/>
    <a:srgbClr val="893BC3"/>
    <a:srgbClr val="49B79D"/>
    <a:srgbClr val="FF3399"/>
    <a:srgbClr val="FFCD2D"/>
    <a:srgbClr val="5730A6"/>
    <a:srgbClr val="6135B9"/>
    <a:srgbClr val="6D40C8"/>
    <a:srgbClr val="552EA2"/>
    <a:srgbClr val="6E22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486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592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209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639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818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39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415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3821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953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874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329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7030A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56878-F5D1-40B0-82B9-90338A0FFEFB}" type="datetimeFigureOut">
              <a:rPr lang="en-GB" smtClean="0"/>
              <a:t>16/07/2020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4D93F-FE95-4869-A203-454400B2A33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764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-sa/3.0/" TargetMode="External"/><Relationship Id="rId7" Type="http://schemas.openxmlformats.org/officeDocument/2006/relationships/hyperlink" Target="https://creativecommons.org/licenses/by-nc/3.0/" TargetMode="External"/><Relationship Id="rId2" Type="http://schemas.openxmlformats.org/officeDocument/2006/relationships/hyperlink" Target="http://www.qedfoundation.org/stop-deficit-model-thinking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unflowerstorytime.com/2015/04/28/feelings-faces/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ixabay.com/en/pens-pencils-crayons-green-holder-156016/" TargetMode="External"/><Relationship Id="rId5" Type="http://schemas.openxmlformats.org/officeDocument/2006/relationships/image" Target="../media/image40.png"/><Relationship Id="rId4" Type="http://schemas.openxmlformats.org/officeDocument/2006/relationships/hyperlink" Target="http://www.freestockphotos.biz/stockphoto/14145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://www.hcpl.net/category/tags/friends-library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hu.wikipedia.org/wiki/F%C3%A1jl:Cat_Cute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tmp"/><Relationship Id="rId7" Type="http://schemas.openxmlformats.org/officeDocument/2006/relationships/image" Target="../media/image21.jpg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20.tmp"/><Relationship Id="rId4" Type="http://schemas.openxmlformats.org/officeDocument/2006/relationships/image" Target="../media/image19.tmp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reestockphotos.biz/stockphoto/16897" TargetMode="External"/><Relationship Id="rId5" Type="http://schemas.openxmlformats.org/officeDocument/2006/relationships/image" Target="../media/image26.png"/><Relationship Id="rId4" Type="http://schemas.openxmlformats.org/officeDocument/2006/relationships/hyperlink" Target="http://atelierwordinprogress.blogspot.com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sunflowerstorytime.com/2015/04/28/feelings-faces/" TargetMode="External"/><Relationship Id="rId3" Type="http://schemas.openxmlformats.org/officeDocument/2006/relationships/hyperlink" Target="https://creativecommons.org/licenses/by-nc-sa/3.0/" TargetMode="External"/><Relationship Id="rId7" Type="http://schemas.openxmlformats.org/officeDocument/2006/relationships/image" Target="../media/image29.png"/><Relationship Id="rId2" Type="http://schemas.openxmlformats.org/officeDocument/2006/relationships/hyperlink" Target="http://www.qedfoundation.org/stop-deficit-model-thinking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elbuhoanacleto.blogspot.com/2013_01_01_archive.html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hyperlink" Target="https://creativecommons.org/licenses/by-nc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7030A0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E2574180-2F2F-4DBB-AA72-AC3FA143D052}"/>
              </a:ext>
            </a:extLst>
          </p:cNvPr>
          <p:cNvSpPr/>
          <p:nvPr/>
        </p:nvSpPr>
        <p:spPr>
          <a:xfrm>
            <a:off x="946546" y="352425"/>
            <a:ext cx="10664429" cy="65055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D2E8F3-0DF2-4948-90C1-6A34CB6D33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371" y="2478482"/>
            <a:ext cx="6200775" cy="37075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BFC9D77-EF96-4D95-B4B2-086EB7E41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4715" y="609601"/>
            <a:ext cx="3748088" cy="1868881"/>
          </a:xfrm>
          <a:prstGeom prst="rect">
            <a:avLst/>
          </a:prstGeom>
        </p:spPr>
      </p:pic>
      <p:pic>
        <p:nvPicPr>
          <p:cNvPr id="5" name="Picture 4" descr="A picture containing food, drawing&#10;&#10;Description automatically generated">
            <a:extLst>
              <a:ext uri="{FF2B5EF4-FFF2-40B4-BE49-F238E27FC236}">
                <a16:creationId xmlns:a16="http://schemas.microsoft.com/office/drawing/2014/main" id="{BE529712-2CBA-3D4D-8867-DD74CEA9E0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8075" y="-1193800"/>
            <a:ext cx="13068149" cy="924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59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B07BD7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16F1DA33-AFF1-4D62-9D2D-75F610131791}"/>
              </a:ext>
            </a:extLst>
          </p:cNvPr>
          <p:cNvSpPr txBox="1"/>
          <p:nvPr/>
        </p:nvSpPr>
        <p:spPr>
          <a:xfrm>
            <a:off x="8742031" y="6973313"/>
            <a:ext cx="47667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2" tooltip="http://www.qedfoundation.org/stop-deficit-model-thinking/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3" tooltip="https://creativecommons.org/licenses/by-nc-sa/3.0/"/>
              </a:rPr>
              <a:t>CC BY-SA-NC</a:t>
            </a:r>
            <a:endParaRPr lang="en-GB" sz="9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528CDD0-2A71-494C-B61D-077A4C65C5D0}"/>
              </a:ext>
            </a:extLst>
          </p:cNvPr>
          <p:cNvSpPr/>
          <p:nvPr/>
        </p:nvSpPr>
        <p:spPr>
          <a:xfrm>
            <a:off x="419099" y="465862"/>
            <a:ext cx="10525125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8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8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4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8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8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8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sz="2800" dirty="0"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0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</a:t>
            </a:r>
            <a:endParaRPr lang="en-GB" sz="2000" dirty="0">
              <a:latin typeface="Comic Sans MS" panose="030F0702030302020204" pitchFamily="66" charset="0"/>
            </a:endParaRPr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7380C423-B4FB-5B42-819A-3427C7074E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7" y="-905229"/>
            <a:ext cx="12252391" cy="8668458"/>
          </a:xfrm>
          <a:prstGeom prst="rect">
            <a:avLst/>
          </a:prstGeom>
        </p:spPr>
      </p:pic>
      <p:pic>
        <p:nvPicPr>
          <p:cNvPr id="15" name="Picture 14" descr="A picture containing room&#10;&#10;Description automatically generated">
            <a:extLst>
              <a:ext uri="{FF2B5EF4-FFF2-40B4-BE49-F238E27FC236}">
                <a16:creationId xmlns:a16="http://schemas.microsoft.com/office/drawing/2014/main" id="{D70BF2C0-7170-42B0-87E6-F2E82A64C2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83883" y="3429000"/>
            <a:ext cx="2824233" cy="21031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308C17E-7C39-4993-9BBB-74C997623210}"/>
              </a:ext>
            </a:extLst>
          </p:cNvPr>
          <p:cNvSpPr txBox="1"/>
          <p:nvPr/>
        </p:nvSpPr>
        <p:spPr>
          <a:xfrm>
            <a:off x="212312" y="6973313"/>
            <a:ext cx="38236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6" tooltip="http://sunflowerstorytime.com/2015/04/28/feelings-faces/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7" tooltip="https://creativecommons.org/licenses/by-nc/3.0/"/>
              </a:rPr>
              <a:t>CC BY-NC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972773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B07BD7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 shot of a social media post&#10;&#10;Description automatically generated">
            <a:extLst>
              <a:ext uri="{FF2B5EF4-FFF2-40B4-BE49-F238E27FC236}">
                <a16:creationId xmlns:a16="http://schemas.microsoft.com/office/drawing/2014/main" id="{89AFCBD6-FB7A-294D-917D-91BB8F364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960" y="-926995"/>
            <a:ext cx="12313920" cy="871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951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B07BD7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2D0745B7-B803-CB4E-9FFE-8A280F600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429" y="-917421"/>
            <a:ext cx="12286857" cy="8692842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D9A893DF-1FCC-A043-8F43-57EE29C0D6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645" y="-1344141"/>
            <a:ext cx="11812708" cy="8357386"/>
          </a:xfrm>
          <a:prstGeom prst="rect">
            <a:avLst/>
          </a:prstGeom>
        </p:spPr>
      </p:pic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F7F21B30-2748-AB40-AF53-5E84C7C094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295" y="0"/>
            <a:ext cx="96934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8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B07BD7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802681D-EB4D-B747-B29C-5F7D9FD98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768" y="-918369"/>
            <a:ext cx="12289536" cy="8694738"/>
          </a:xfrm>
          <a:prstGeom prst="rect">
            <a:avLst/>
          </a:prstGeom>
        </p:spPr>
      </p:pic>
      <p:pic>
        <p:nvPicPr>
          <p:cNvPr id="5" name="Picture 4" descr="A picture containing food&#10;&#10;Description automatically generated">
            <a:extLst>
              <a:ext uri="{FF2B5EF4-FFF2-40B4-BE49-F238E27FC236}">
                <a16:creationId xmlns:a16="http://schemas.microsoft.com/office/drawing/2014/main" id="{154C26E7-B293-7A43-BF66-E51018FCF4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-967137"/>
            <a:ext cx="12545568" cy="887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8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B07BD7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8949E4E0-0662-FC4C-B6E1-8B6E263586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96" y="-905229"/>
            <a:ext cx="12252391" cy="866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023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picture containing bird, flower, tree&#10;&#10;Description automatically generated">
            <a:extLst>
              <a:ext uri="{FF2B5EF4-FFF2-40B4-BE49-F238E27FC236}">
                <a16:creationId xmlns:a16="http://schemas.microsoft.com/office/drawing/2014/main" id="{D1D56665-B020-8C42-9F20-EA1F2FF45E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073" y="-927782"/>
            <a:ext cx="12316145" cy="8713563"/>
          </a:xfrm>
        </p:spPr>
      </p:pic>
      <p:pic>
        <p:nvPicPr>
          <p:cNvPr id="8" name="Picture 7" descr="A picture containing knife&#10;&#10;Description automatically generated">
            <a:extLst>
              <a:ext uri="{FF2B5EF4-FFF2-40B4-BE49-F238E27FC236}">
                <a16:creationId xmlns:a16="http://schemas.microsoft.com/office/drawing/2014/main" id="{A402AD4F-CC21-47F4-BAA0-E725CA64D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2941342">
            <a:off x="5737872" y="3244305"/>
            <a:ext cx="3726671" cy="1531839"/>
          </a:xfrm>
          <a:prstGeom prst="rect">
            <a:avLst/>
          </a:prstGeom>
        </p:spPr>
      </p:pic>
      <p:pic>
        <p:nvPicPr>
          <p:cNvPr id="9" name="Picture 8" descr="A picture containing pencil&#10;&#10;Description automatically generated">
            <a:extLst>
              <a:ext uri="{FF2B5EF4-FFF2-40B4-BE49-F238E27FC236}">
                <a16:creationId xmlns:a16="http://schemas.microsoft.com/office/drawing/2014/main" id="{CC815CF0-8155-4B95-93A6-2CB675A060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566094" y="2595083"/>
            <a:ext cx="2078801" cy="354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76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B07BD7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screenshot of a cell phone&#10;&#10;Description automatically generated">
            <a:extLst>
              <a:ext uri="{FF2B5EF4-FFF2-40B4-BE49-F238E27FC236}">
                <a16:creationId xmlns:a16="http://schemas.microsoft.com/office/drawing/2014/main" id="{E2F3128A-1DFC-3746-86F8-8A32E43E6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196" y="-905229"/>
            <a:ext cx="12252391" cy="866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69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739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C90716-3503-4D58-97CC-24A01A8CB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020" y="643466"/>
            <a:ext cx="932396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354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79020626-54FE-7C42-B275-21BCB7CA5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384" y="-901118"/>
            <a:ext cx="12240768" cy="866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739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3B797D13-40A4-D949-8DDF-DE01572E6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413" y="-913166"/>
            <a:ext cx="12274826" cy="8684331"/>
          </a:xfrm>
          <a:prstGeom prst="rect">
            <a:avLst/>
          </a:prstGeom>
        </p:spPr>
      </p:pic>
      <p:pic>
        <p:nvPicPr>
          <p:cNvPr id="5" name="Picture 4" descr="A picture containing toy, doll, room, clock&#10;&#10;Description automatically generated">
            <a:extLst>
              <a:ext uri="{FF2B5EF4-FFF2-40B4-BE49-F238E27FC236}">
                <a16:creationId xmlns:a16="http://schemas.microsoft.com/office/drawing/2014/main" id="{A6E53C1E-F9CA-4DD4-92B3-794BE4CF1F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568179" y="4921940"/>
            <a:ext cx="1706511" cy="16608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13AF92-82C0-46B0-9305-5F82C79DF579}"/>
              </a:ext>
            </a:extLst>
          </p:cNvPr>
          <p:cNvSpPr txBox="1"/>
          <p:nvPr/>
        </p:nvSpPr>
        <p:spPr>
          <a:xfrm>
            <a:off x="2462216" y="9198718"/>
            <a:ext cx="90483" cy="6878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4" tooltip="http://www.hcpl.net/category/tags/friends-library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5" tooltip="https://creativecommons.org/licenses/by-nc-sa/3.0/"/>
              </a:rPr>
              <a:t>CC BY-SA-NC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3187948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FB56A2A1-CDA1-F044-8447-516654DB3F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34" y="-905256"/>
            <a:ext cx="12252468" cy="8668512"/>
          </a:xfrm>
          <a:prstGeom prst="rect">
            <a:avLst/>
          </a:prstGeom>
        </p:spPr>
      </p:pic>
      <p:pic>
        <p:nvPicPr>
          <p:cNvPr id="6" name="Picture 5" descr="A close up of a cat looking at the camera&#10;&#10;Description automatically generated">
            <a:extLst>
              <a:ext uri="{FF2B5EF4-FFF2-40B4-BE49-F238E27FC236}">
                <a16:creationId xmlns:a16="http://schemas.microsoft.com/office/drawing/2014/main" id="{0B58806B-AAA4-4A68-8442-8D39919642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695349" y="3319272"/>
            <a:ext cx="1945482" cy="12969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157521E-78CA-4E15-BD40-3005B3E2D2B6}"/>
              </a:ext>
            </a:extLst>
          </p:cNvPr>
          <p:cNvSpPr txBox="1"/>
          <p:nvPr/>
        </p:nvSpPr>
        <p:spPr>
          <a:xfrm>
            <a:off x="8863584" y="7017792"/>
            <a:ext cx="32308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4" tooltip="http://hu.wikipedia.org/wiki/F%C3%A1jl:Cat_Cute.JPG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5" tooltip="https://creativecommons.org/licenses/by-sa/3.0/"/>
              </a:rPr>
              <a:t>CC BY-SA</a:t>
            </a:r>
            <a:endParaRPr lang="en-GB" sz="900" dirty="0"/>
          </a:p>
        </p:txBody>
      </p:sp>
    </p:spTree>
    <p:extLst>
      <p:ext uri="{BB962C8B-B14F-4D97-AF65-F5344CB8AC3E}">
        <p14:creationId xmlns:p14="http://schemas.microsoft.com/office/powerpoint/2010/main" val="2788994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8ADB40-87CD-442A-8D07-89F0C9382A72}"/>
              </a:ext>
            </a:extLst>
          </p:cNvPr>
          <p:cNvSpPr txBox="1"/>
          <p:nvPr/>
        </p:nvSpPr>
        <p:spPr>
          <a:xfrm>
            <a:off x="2315777" y="2856842"/>
            <a:ext cx="1847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dirty="0">
              <a:latin typeface="Comic Sans MS" panose="030F0702030302020204" pitchFamily="66" charset="0"/>
            </a:endParaRPr>
          </a:p>
          <a:p>
            <a:endParaRPr lang="en-US" sz="2400" dirty="0">
              <a:latin typeface="Comic Sans MS" panose="030F0702030302020204" pitchFamily="66" charset="0"/>
            </a:endParaRPr>
          </a:p>
          <a:p>
            <a:endParaRPr lang="en-US" sz="2400" dirty="0">
              <a:latin typeface="Comic Sans MS" panose="030F0702030302020204" pitchFamily="66" charset="0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3429B575-808E-084D-BA68-B999A49F13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72" y="-914056"/>
            <a:ext cx="12277344" cy="868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977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B07BD7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B9D6A606-F99F-BE46-A9AF-D5881706D2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768" y="-918369"/>
            <a:ext cx="12289536" cy="8694738"/>
          </a:xfrm>
          <a:prstGeom prst="rect">
            <a:avLst/>
          </a:prstGeom>
        </p:spPr>
      </p:pic>
      <p:pic>
        <p:nvPicPr>
          <p:cNvPr id="26" name="Graphic 25" descr="Smiling face with no fill">
            <a:extLst>
              <a:ext uri="{FF2B5EF4-FFF2-40B4-BE49-F238E27FC236}">
                <a16:creationId xmlns:a16="http://schemas.microsoft.com/office/drawing/2014/main" id="{F6FD7531-218E-4A4C-A534-21BD1910D0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5208" y="1985585"/>
            <a:ext cx="914400" cy="914400"/>
          </a:xfrm>
          <a:prstGeom prst="rect">
            <a:avLst/>
          </a:prstGeom>
        </p:spPr>
      </p:pic>
      <p:pic>
        <p:nvPicPr>
          <p:cNvPr id="30" name="Graphic 29" descr="Beach ball">
            <a:extLst>
              <a:ext uri="{FF2B5EF4-FFF2-40B4-BE49-F238E27FC236}">
                <a16:creationId xmlns:a16="http://schemas.microsoft.com/office/drawing/2014/main" id="{21218E51-4F3B-48D1-8532-4E00F21A6E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9229" y="3369418"/>
            <a:ext cx="985883" cy="985883"/>
          </a:xfrm>
          <a:prstGeom prst="rect">
            <a:avLst/>
          </a:prstGeom>
        </p:spPr>
      </p:pic>
      <p:pic>
        <p:nvPicPr>
          <p:cNvPr id="32" name="Graphic 31" descr="Thumbs up sign">
            <a:extLst>
              <a:ext uri="{FF2B5EF4-FFF2-40B4-BE49-F238E27FC236}">
                <a16:creationId xmlns:a16="http://schemas.microsoft.com/office/drawing/2014/main" id="{C45DEECD-7C1F-42A6-B9FF-894EC893120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94971" y="482473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239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drawing&#10;&#10;Description automatically generated">
            <a:extLst>
              <a:ext uri="{FF2B5EF4-FFF2-40B4-BE49-F238E27FC236}">
                <a16:creationId xmlns:a16="http://schemas.microsoft.com/office/drawing/2014/main" id="{D770D7A8-EA82-4413-8EA0-7AAB8780DA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91" y="294012"/>
            <a:ext cx="991067" cy="2108652"/>
          </a:xfrm>
          <a:prstGeom prst="rect">
            <a:avLst/>
          </a:prstGeom>
        </p:spPr>
      </p:pic>
      <p:pic>
        <p:nvPicPr>
          <p:cNvPr id="19" name="Picture 18" descr="A picture containing drawing&#10;&#10;Description automatically generated">
            <a:extLst>
              <a:ext uri="{FF2B5EF4-FFF2-40B4-BE49-F238E27FC236}">
                <a16:creationId xmlns:a16="http://schemas.microsoft.com/office/drawing/2014/main" id="{EF498463-C558-4F74-B982-E60072F559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349" y="164759"/>
            <a:ext cx="1102095" cy="1933638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D272C8EB-698C-4DA2-8180-ADA432481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58" y="5015302"/>
            <a:ext cx="1136540" cy="1842698"/>
          </a:xfrm>
          <a:prstGeom prst="rect">
            <a:avLst/>
          </a:prstGeom>
        </p:spPr>
      </p:pic>
      <p:pic>
        <p:nvPicPr>
          <p:cNvPr id="12" name="Picture 11" descr="A picture containing drawing&#10;&#10;Description automatically generated">
            <a:extLst>
              <a:ext uri="{FF2B5EF4-FFF2-40B4-BE49-F238E27FC236}">
                <a16:creationId xmlns:a16="http://schemas.microsoft.com/office/drawing/2014/main" id="{DCAE8034-8107-4B35-8269-F4D29DB5F5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3102" y="4899654"/>
            <a:ext cx="1136540" cy="19583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338EAA-DDA5-4F1B-A1EF-0E7E6BB306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8283" y="164759"/>
            <a:ext cx="3392399" cy="1691526"/>
          </a:xfrm>
          <a:prstGeom prst="rect">
            <a:avLst/>
          </a:prstGeom>
        </p:spPr>
      </p:pic>
      <p:pic>
        <p:nvPicPr>
          <p:cNvPr id="5" name="Picture 4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42D72243-40C6-41D4-898D-334545181F2F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pic>
        <p:nvPicPr>
          <p:cNvPr id="3" name="Picture 2" descr="A picture containing device, food&#10;&#10;Description automatically generated">
            <a:extLst>
              <a:ext uri="{FF2B5EF4-FFF2-40B4-BE49-F238E27FC236}">
                <a16:creationId xmlns:a16="http://schemas.microsoft.com/office/drawing/2014/main" id="{34B13350-F62D-154B-89BB-65A9FC98CA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849" y="677877"/>
            <a:ext cx="8735266" cy="6180123"/>
          </a:xfrm>
          <a:prstGeom prst="rect">
            <a:avLst/>
          </a:prstGeom>
        </p:spPr>
      </p:pic>
      <p:pic>
        <p:nvPicPr>
          <p:cNvPr id="7" name="Picture 6" descr="A picture containing flower&#10;&#10;Description automatically generated">
            <a:extLst>
              <a:ext uri="{FF2B5EF4-FFF2-40B4-BE49-F238E27FC236}">
                <a16:creationId xmlns:a16="http://schemas.microsoft.com/office/drawing/2014/main" id="{B0558549-A206-1848-BA41-C10231E2D61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786" y="2952643"/>
            <a:ext cx="9415391" cy="6661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557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B07BD7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190580D9-0CDF-C741-B84B-86434D2EE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864" y="-922682"/>
            <a:ext cx="12301728" cy="8703363"/>
          </a:xfrm>
          <a:prstGeom prst="rect">
            <a:avLst/>
          </a:prstGeom>
        </p:spPr>
      </p:pic>
      <p:pic>
        <p:nvPicPr>
          <p:cNvPr id="16" name="Picture 15" descr="A picture containing drawing&#10;&#10;Description automatically generated">
            <a:extLst>
              <a:ext uri="{FF2B5EF4-FFF2-40B4-BE49-F238E27FC236}">
                <a16:creationId xmlns:a16="http://schemas.microsoft.com/office/drawing/2014/main" id="{59D39A71-AAFB-4B47-A07D-878BFDBFA5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0014705" y="2145232"/>
            <a:ext cx="764519" cy="976886"/>
          </a:xfrm>
          <a:prstGeom prst="rect">
            <a:avLst/>
          </a:prstGeom>
        </p:spPr>
      </p:pic>
      <p:pic>
        <p:nvPicPr>
          <p:cNvPr id="31" name="Picture 30" descr="A close up of a logo&#10;&#10;Description automatically generated">
            <a:extLst>
              <a:ext uri="{FF2B5EF4-FFF2-40B4-BE49-F238E27FC236}">
                <a16:creationId xmlns:a16="http://schemas.microsoft.com/office/drawing/2014/main" id="{07969219-4A96-4E98-AB69-116A6BA4E5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424030" y="342309"/>
            <a:ext cx="15906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63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43000">
              <a:srgbClr val="B07BD7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16F1DA33-AFF1-4D62-9D2D-75F610131791}"/>
              </a:ext>
            </a:extLst>
          </p:cNvPr>
          <p:cNvSpPr txBox="1"/>
          <p:nvPr/>
        </p:nvSpPr>
        <p:spPr>
          <a:xfrm>
            <a:off x="8062433" y="7065646"/>
            <a:ext cx="46082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dirty="0">
                <a:hlinkClick r:id="rId2" tooltip="http://www.qedfoundation.org/stop-deficit-model-thinking/"/>
              </a:rPr>
              <a:t>This Photo</a:t>
            </a:r>
            <a:r>
              <a:rPr lang="en-GB" sz="900" dirty="0"/>
              <a:t> by Unknown Author is licensed under </a:t>
            </a:r>
            <a:r>
              <a:rPr lang="en-GB" sz="900" dirty="0">
                <a:hlinkClick r:id="rId3" tooltip="https://creativecommons.org/licenses/by-nc-sa/3.0/"/>
              </a:rPr>
              <a:t>CC BY-SA-NC</a:t>
            </a:r>
            <a:endParaRPr lang="en-GB" sz="900" dirty="0"/>
          </a:p>
        </p:txBody>
      </p:sp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4648F00B-048D-0541-8A54-BD4DB31ED6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79" y="-899133"/>
            <a:ext cx="12235158" cy="8656266"/>
          </a:xfrm>
          <a:prstGeom prst="rect">
            <a:avLst/>
          </a:prstGeom>
        </p:spPr>
      </p:pic>
      <p:pic>
        <p:nvPicPr>
          <p:cNvPr id="19" name="Picture 18" descr="A picture containing drawing, room&#10;&#10;Description automatically generated">
            <a:extLst>
              <a:ext uri="{FF2B5EF4-FFF2-40B4-BE49-F238E27FC236}">
                <a16:creationId xmlns:a16="http://schemas.microsoft.com/office/drawing/2014/main" id="{7220B7A7-3FA7-49CD-BB9F-61F5B04499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964714" y="1652157"/>
            <a:ext cx="1135172" cy="1167873"/>
          </a:xfrm>
          <a:prstGeom prst="rect">
            <a:avLst/>
          </a:prstGeom>
        </p:spPr>
      </p:pic>
      <p:pic>
        <p:nvPicPr>
          <p:cNvPr id="15" name="Picture 14" descr="A picture containing room&#10;&#10;Description automatically generated">
            <a:extLst>
              <a:ext uri="{FF2B5EF4-FFF2-40B4-BE49-F238E27FC236}">
                <a16:creationId xmlns:a16="http://schemas.microsoft.com/office/drawing/2014/main" id="{D70BF2C0-7170-42B0-87E6-F2E82A64C2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3288130" y="3429000"/>
            <a:ext cx="2807870" cy="209096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308C17E-7C39-4993-9BBB-74C997623210}"/>
              </a:ext>
            </a:extLst>
          </p:cNvPr>
          <p:cNvSpPr txBox="1"/>
          <p:nvPr/>
        </p:nvSpPr>
        <p:spPr>
          <a:xfrm>
            <a:off x="212312" y="7065646"/>
            <a:ext cx="382360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8" tooltip="http://sunflowerstorytime.com/2015/04/28/feelings-faces/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9" tooltip="https://creativecommons.org/licenses/by-nc/3.0/"/>
              </a:rPr>
              <a:t>CC BY-NC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2673186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61</Words>
  <Application>Microsoft Macintosh PowerPoint</Application>
  <PresentationFormat>Widescreen</PresentationFormat>
  <Paragraphs>15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Nathan Cheong</dc:creator>
  <cp:lastModifiedBy>Nathan Cheong</cp:lastModifiedBy>
  <cp:revision>22</cp:revision>
  <dcterms:created xsi:type="dcterms:W3CDTF">2020-05-01T13:09:25Z</dcterms:created>
  <dcterms:modified xsi:type="dcterms:W3CDTF">2020-07-16T10:43:50Z</dcterms:modified>
</cp:coreProperties>
</file>