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3" r:id="rId5"/>
    <p:sldId id="257" r:id="rId6"/>
    <p:sldId id="258" r:id="rId7"/>
    <p:sldId id="256" r:id="rId8"/>
    <p:sldId id="262" r:id="rId9"/>
    <p:sldId id="264" r:id="rId10"/>
    <p:sldId id="265" r:id="rId11"/>
    <p:sldId id="266" r:id="rId12"/>
    <p:sldId id="268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3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AA0FB7-DD85-4714-8165-280B57BA4A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C23140-6AF2-4CA3-9DBA-4C8298B3E1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7316F1-16A4-4816-97F1-A327A8B16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924EC-E82E-4D74-A0E7-7883E000F571}" type="datetimeFigureOut">
              <a:rPr lang="en-GB" smtClean="0"/>
              <a:t>15/04/2021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1BAEFC-AB3F-4F8A-BBF5-954F74BA7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382824-E00E-4817-AA1B-401B3EBAC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8341-3541-4B4C-A44E-251981CDED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1316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C804C3-90C1-463A-8C34-4C561C7CB7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A4DA3B-99E0-4787-81F0-55D9958998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8DADEC-E3A6-4EA5-B463-7C437016B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924EC-E82E-4D74-A0E7-7883E000F571}" type="datetimeFigureOut">
              <a:rPr lang="en-GB" smtClean="0"/>
              <a:t>15/04/2021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4099A6-EECC-4B95-90CE-B156672F5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0A0530-9B53-44DE-91A5-105F9A3AD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8341-3541-4B4C-A44E-251981CDED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3528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BA95F0-BEF2-4088-82E6-420C40AFFC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AB8C89-A2AF-47D5-8385-05B21180A6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B4CAD2-D9E2-449F-A2D2-2D2053495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924EC-E82E-4D74-A0E7-7883E000F571}" type="datetimeFigureOut">
              <a:rPr lang="en-GB" smtClean="0"/>
              <a:t>15/04/2021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96091B-E41F-4053-8097-904948C9B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5980BC-6832-427E-9E32-1E9B695B5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8341-3541-4B4C-A44E-251981CDED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5704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155FD-DA5F-4D3B-9C4F-88DD5C14C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38323-8196-4931-AB66-2457B6BD78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C432ED-E0F8-4ED8-8ABD-149F8C04A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924EC-E82E-4D74-A0E7-7883E000F571}" type="datetimeFigureOut">
              <a:rPr lang="en-GB" smtClean="0"/>
              <a:t>15/04/2021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BB9489-09DE-48E8-B848-1A19FA30E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895DC7-800E-4577-B7DC-13A9C96D2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8341-3541-4B4C-A44E-251981CDED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3161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945263-FB11-4FD5-8C0D-C8C70504B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F07C16-C4A5-489B-AC1F-019A92C0BC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349EA5-70FE-4C33-9BB0-BF4555577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924EC-E82E-4D74-A0E7-7883E000F571}" type="datetimeFigureOut">
              <a:rPr lang="en-GB" smtClean="0"/>
              <a:t>15/04/2021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EF0ACD-5C9F-4136-828F-3D38DEF7A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2A684E-A670-4BC1-9380-B052836C8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8341-3541-4B4C-A44E-251981CDED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4793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FE590-9E3A-4183-9483-0C9109A69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92F275-F7DC-48D1-9706-22A2B206C5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21D5B1-30F6-40B1-AE7F-6B5ABB1C8E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9027DA-DE8A-41E2-8ADB-CFA1C2BA0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924EC-E82E-4D74-A0E7-7883E000F571}" type="datetimeFigureOut">
              <a:rPr lang="en-GB" smtClean="0"/>
              <a:t>15/04/2021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E7CA2D-4438-46B5-ADAF-D4F00019A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BAD369-531A-4A1C-B49A-87A1A3082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8341-3541-4B4C-A44E-251981CDED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0230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10AEA5-2EEA-409E-9D0B-D474A79DE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7AEF34-C7A8-4885-BE78-5CA2FB5B3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7FFDDB-F234-4178-BB5E-59AB94E1BB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BC220D-1796-462A-8613-471E30BE5B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9F6943-E940-4A4A-A85D-EF07820C19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90F71-F3F8-4833-B61F-7B1E46BBE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924EC-E82E-4D74-A0E7-7883E000F571}" type="datetimeFigureOut">
              <a:rPr lang="en-GB" smtClean="0"/>
              <a:t>15/04/2021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6F648C-CF59-4A03-B87D-E58C1D9A1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7CE6B1-64C4-48E5-BB12-53D1F41DA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8341-3541-4B4C-A44E-251981CDED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7375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4A662D-698D-47A8-84A7-69F7A573D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5A182D-03CE-49D4-9FDE-1B5AB69B2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924EC-E82E-4D74-A0E7-7883E000F571}" type="datetimeFigureOut">
              <a:rPr lang="en-GB" smtClean="0"/>
              <a:t>15/04/2021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E9D723-B3F7-4944-A96C-CC0FA2E75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018DF2-1705-4336-A372-889680812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8341-3541-4B4C-A44E-251981CDED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4939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33AAA7-08B2-4C31-AEEF-9FCD5C4A1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924EC-E82E-4D74-A0E7-7883E000F571}" type="datetimeFigureOut">
              <a:rPr lang="en-GB" smtClean="0"/>
              <a:t>15/04/2021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BCEB48-558B-4386-8F47-11796B8EA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C723DF-496E-4DB6-BC15-3302AA64C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8341-3541-4B4C-A44E-251981CDED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0012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71AA4-131B-4164-BD23-3CE69DFE7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E8A32-AABC-40A5-90A7-2BB615773A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E86C0C-B880-4345-B61A-3106B4C467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D344AA-D3DB-4330-B173-8F47CAB16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924EC-E82E-4D74-A0E7-7883E000F571}" type="datetimeFigureOut">
              <a:rPr lang="en-GB" smtClean="0"/>
              <a:t>15/04/2021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907D40-50BC-4E19-BD3C-0EC82D44C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A2D2C6-A7A2-4025-BF23-5D3A331C7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8341-3541-4B4C-A44E-251981CDED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3505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710E3-4FCF-4F4E-85ED-76F302E96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2CF3E6-2CBA-4AD3-9DDB-BD203D5081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D96F81-5607-45D6-B99B-117ABD0388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3A7643-39F1-4AF4-9C40-92D2A49AF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924EC-E82E-4D74-A0E7-7883E000F571}" type="datetimeFigureOut">
              <a:rPr lang="en-GB" smtClean="0"/>
              <a:t>15/04/2021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EA1487-1957-4AED-AC17-A017F8DF2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355BEB-29A8-4893-B56A-0DA344C9B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8341-3541-4B4C-A44E-251981CDED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4453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4C81FF-040E-46C2-97FA-17E754659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E84ACF-8603-4C81-8AA2-34F243B8E8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B86184-1505-4FF4-A93D-4F106FE6CB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0924EC-E82E-4D74-A0E7-7883E000F571}" type="datetimeFigureOut">
              <a:rPr lang="en-GB" smtClean="0"/>
              <a:t>15/04/2021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445009-7CB0-4CF9-8AA4-D7C4A41E87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27F52A-B99D-4795-8712-59B0B8DC29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F8341-3541-4B4C-A44E-251981CDED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4064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A_Cartoon_Black_Woman_In_Deep_Meditation.svg" TargetMode="External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mmons.wikimedia.org/wiki/File:Happy_Cartoon_Man_In_Meditation.svg" TargetMode="External"/><Relationship Id="rId5" Type="http://schemas.openxmlformats.org/officeDocument/2006/relationships/image" Target="../media/image36.png"/><Relationship Id="rId10" Type="http://schemas.openxmlformats.org/officeDocument/2006/relationships/hyperlink" Target="https://commons.wikimedia.org/wiki/File:Concentrating_Cartoon_Woman_In_Deep_Meditation.svg" TargetMode="External"/><Relationship Id="rId4" Type="http://schemas.openxmlformats.org/officeDocument/2006/relationships/hyperlink" Target="https://commons.wikimedia.org/wiki/File:Black_Cartoon_Guy_In_Deep_Meditation.svg" TargetMode="External"/><Relationship Id="rId9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7" Type="http://schemas.openxmlformats.org/officeDocument/2006/relationships/image" Target="../media/image9.png"/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tmp"/><Relationship Id="rId4" Type="http://schemas.openxmlformats.org/officeDocument/2006/relationships/image" Target="../media/image6.tm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Weather-rain-thunderstorm.svg" TargetMode="External"/><Relationship Id="rId13" Type="http://schemas.openxmlformats.org/officeDocument/2006/relationships/image" Target="../media/image16.png"/><Relationship Id="rId18" Type="http://schemas.openxmlformats.org/officeDocument/2006/relationships/hyperlink" Target="http://www.escolasantmartibcn.cat/?p=9866" TargetMode="External"/><Relationship Id="rId3" Type="http://schemas.openxmlformats.org/officeDocument/2006/relationships/image" Target="../media/image11.png"/><Relationship Id="rId21" Type="http://schemas.openxmlformats.org/officeDocument/2006/relationships/image" Target="../media/image20.png"/><Relationship Id="rId7" Type="http://schemas.openxmlformats.org/officeDocument/2006/relationships/image" Target="../media/image13.png"/><Relationship Id="rId12" Type="http://schemas.openxmlformats.org/officeDocument/2006/relationships/hyperlink" Target="https://commons.wikimedia.org/wiki/File:Weather-sun-clouds-rain.svg" TargetMode="External"/><Relationship Id="rId17" Type="http://schemas.openxmlformats.org/officeDocument/2006/relationships/image" Target="../media/image18.jpg"/><Relationship Id="rId2" Type="http://schemas.openxmlformats.org/officeDocument/2006/relationships/image" Target="../media/image10.png"/><Relationship Id="rId16" Type="http://schemas.openxmlformats.org/officeDocument/2006/relationships/hyperlink" Target="https://fr.wikipedia.org/wiki/Fichier:Weather-violent-storm.svg" TargetMode="External"/><Relationship Id="rId20" Type="http://schemas.openxmlformats.org/officeDocument/2006/relationships/hyperlink" Target="https://freesvg.org/abstract-wind-symbo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en/clouds-cloudy-overcast-weather-98536/" TargetMode="External"/><Relationship Id="rId11" Type="http://schemas.openxmlformats.org/officeDocument/2006/relationships/image" Target="../media/image15.png"/><Relationship Id="rId24" Type="http://schemas.openxmlformats.org/officeDocument/2006/relationships/hyperlink" Target="http://commons.wikimedia.org/wiki/File:Weather-few-clouds.svg" TargetMode="External"/><Relationship Id="rId5" Type="http://schemas.openxmlformats.org/officeDocument/2006/relationships/image" Target="../media/image12.png"/><Relationship Id="rId15" Type="http://schemas.openxmlformats.org/officeDocument/2006/relationships/image" Target="../media/image17.png"/><Relationship Id="rId23" Type="http://schemas.openxmlformats.org/officeDocument/2006/relationships/image" Target="../media/image21.png"/><Relationship Id="rId10" Type="http://schemas.openxmlformats.org/officeDocument/2006/relationships/hyperlink" Target="https://commons.wikimedia.org/wiki/File:Weather-clear.svg" TargetMode="External"/><Relationship Id="rId19" Type="http://schemas.openxmlformats.org/officeDocument/2006/relationships/image" Target="../media/image19.png"/><Relationship Id="rId4" Type="http://schemas.openxmlformats.org/officeDocument/2006/relationships/hyperlink" Target="http://www.publicdomainfiles.com/show_file.php?id=13534564812619" TargetMode="External"/><Relationship Id="rId9" Type="http://schemas.openxmlformats.org/officeDocument/2006/relationships/image" Target="../media/image14.png"/><Relationship Id="rId14" Type="http://schemas.openxmlformats.org/officeDocument/2006/relationships/hyperlink" Target="https://es.wikipedia.org/wiki/Archivo:Weather-storm-hail.svg" TargetMode="External"/><Relationship Id="rId22" Type="http://schemas.openxmlformats.org/officeDocument/2006/relationships/hyperlink" Target="https://commons.wikimedia.org/wiki/Category:Tango_project/weather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8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food, drawing&#10;&#10;Description automatically generated">
            <a:extLst>
              <a:ext uri="{FF2B5EF4-FFF2-40B4-BE49-F238E27FC236}">
                <a16:creationId xmlns:a16="http://schemas.microsoft.com/office/drawing/2014/main" id="{3EEAC0A6-0A32-9F4B-9902-DE02BB4E60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8566" y="-1137549"/>
            <a:ext cx="12909132" cy="913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947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9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flying, clipart, flag&#10;&#10;Description automatically generated">
            <a:extLst>
              <a:ext uri="{FF2B5EF4-FFF2-40B4-BE49-F238E27FC236}">
                <a16:creationId xmlns:a16="http://schemas.microsoft.com/office/drawing/2014/main" id="{D0EF33F2-6985-BB49-92B5-4CDFCAA865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3866"/>
            <a:ext cx="12192000" cy="862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1754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65B28A0B-726F-574D-8838-1C9F569594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020" y="-922792"/>
            <a:ext cx="12302040" cy="8703584"/>
          </a:xfrm>
          <a:prstGeom prst="rect">
            <a:avLst/>
          </a:prstGeom>
        </p:spPr>
      </p:pic>
      <p:pic>
        <p:nvPicPr>
          <p:cNvPr id="18" name="Picture 17" descr="A person with the hands on the hips&#10;&#10;Description automatically generated with low confidence">
            <a:extLst>
              <a:ext uri="{FF2B5EF4-FFF2-40B4-BE49-F238E27FC236}">
                <a16:creationId xmlns:a16="http://schemas.microsoft.com/office/drawing/2014/main" id="{94ADDED8-707E-45D0-9642-90480A830A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49973" y="679651"/>
            <a:ext cx="1829126" cy="2366407"/>
          </a:xfrm>
          <a:prstGeom prst="rect">
            <a:avLst/>
          </a:prstGeom>
        </p:spPr>
      </p:pic>
      <p:pic>
        <p:nvPicPr>
          <p:cNvPr id="30" name="Picture 29" descr="A picture containing text, vector graphics, toy, doll&#10;&#10;Description automatically generated">
            <a:extLst>
              <a:ext uri="{FF2B5EF4-FFF2-40B4-BE49-F238E27FC236}">
                <a16:creationId xmlns:a16="http://schemas.microsoft.com/office/drawing/2014/main" id="{ED6AD02B-411F-4C0E-8250-434231AA39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19755" y="3918603"/>
            <a:ext cx="2089562" cy="2397792"/>
          </a:xfrm>
          <a:prstGeom prst="rect">
            <a:avLst/>
          </a:prstGeom>
        </p:spPr>
      </p:pic>
      <p:pic>
        <p:nvPicPr>
          <p:cNvPr id="36" name="Picture 35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9EE1A513-B1ED-4C63-A915-C6234A2A2D4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443018" y="4143372"/>
            <a:ext cx="1682324" cy="2188716"/>
          </a:xfrm>
          <a:prstGeom prst="rect">
            <a:avLst/>
          </a:prstGeom>
        </p:spPr>
      </p:pic>
      <p:pic>
        <p:nvPicPr>
          <p:cNvPr id="42" name="Picture 41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37877192-EE06-4133-BBD1-7AC223E8268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9600227" y="525912"/>
            <a:ext cx="1367905" cy="231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852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8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food, drawing&#10;&#10;Description automatically generated">
            <a:extLst>
              <a:ext uri="{FF2B5EF4-FFF2-40B4-BE49-F238E27FC236}">
                <a16:creationId xmlns:a16="http://schemas.microsoft.com/office/drawing/2014/main" id="{3EEAC0A6-0A32-9F4B-9902-DE02BB4E60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8566" y="-1137549"/>
            <a:ext cx="12909132" cy="913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020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03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3E2650AF-5AE3-4B8F-AE1C-EF1CEE4DDE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020" y="643467"/>
            <a:ext cx="9323960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285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10DC657-702A-0F43-8BF2-79CA42E0A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" name="Picture 18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F16519E7-7999-284A-96AC-257578413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290" y="-942085"/>
            <a:ext cx="12356579" cy="874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617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9587FD89-0F75-C944-87DB-631290D4E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405" y="-920235"/>
            <a:ext cx="12294810" cy="869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527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870DF2A5-36E4-4702-82BD-7237806AE6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91" y="294012"/>
            <a:ext cx="991067" cy="2108652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AC9833F0-739A-4091-B509-B96344C6A1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349" y="164759"/>
            <a:ext cx="1102095" cy="1933638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33F5EE46-C254-4DFA-80F9-CE6133C04A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58" y="5015302"/>
            <a:ext cx="1136540" cy="1842698"/>
          </a:xfrm>
          <a:prstGeom prst="rect">
            <a:avLst/>
          </a:prstGeom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C2BD6BC5-9629-495B-9471-6910BBA74F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3102" y="4899654"/>
            <a:ext cx="1136540" cy="1958346"/>
          </a:xfrm>
          <a:prstGeom prst="rect">
            <a:avLst/>
          </a:prstGeom>
        </p:spPr>
      </p:pic>
      <p:pic>
        <p:nvPicPr>
          <p:cNvPr id="4" name="Picture 3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00FF74F8-A6B3-4161-AF5E-652E58C112AA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8600"/>
            <a:ext cx="12192000" cy="7315200"/>
          </a:xfrm>
          <a:prstGeom prst="rect">
            <a:avLst/>
          </a:prstGeom>
        </p:spPr>
      </p:pic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2CC3C9ED-5C66-2F41-80B5-E5BE4EE81AF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93" y="-148700"/>
            <a:ext cx="10549814" cy="746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156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1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rectangle&#10;&#10;Description automatically generated">
            <a:extLst>
              <a:ext uri="{FF2B5EF4-FFF2-40B4-BE49-F238E27FC236}">
                <a16:creationId xmlns:a16="http://schemas.microsoft.com/office/drawing/2014/main" id="{A0106F52-06A6-C541-B411-75B1468460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299" y="-916622"/>
            <a:ext cx="12284597" cy="8691243"/>
          </a:xfrm>
          <a:prstGeom prst="rect">
            <a:avLst/>
          </a:prstGeom>
        </p:spPr>
      </p:pic>
      <p:pic>
        <p:nvPicPr>
          <p:cNvPr id="5" name="Picture 4" descr="Shape, arrow&#10;&#10;Description automatically generated">
            <a:extLst>
              <a:ext uri="{FF2B5EF4-FFF2-40B4-BE49-F238E27FC236}">
                <a16:creationId xmlns:a16="http://schemas.microsoft.com/office/drawing/2014/main" id="{C57DE234-2E1D-47AC-9975-348FE44192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696756" y="2497499"/>
            <a:ext cx="1872862" cy="1872862"/>
          </a:xfrm>
          <a:prstGeom prst="rect">
            <a:avLst/>
          </a:prstGeom>
        </p:spPr>
      </p:pic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413F7D81-BB03-49CB-8988-F688598F11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459528" y="3188830"/>
            <a:ext cx="1677546" cy="1181273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D78BE77B-0781-44F1-BF37-D0FF67F346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10196612" y="1561816"/>
            <a:ext cx="1618007" cy="1800912"/>
          </a:xfrm>
          <a:prstGeom prst="rect">
            <a:avLst/>
          </a:prstGeom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CC55A4AA-517A-4537-8861-099BE006806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435753" y="198521"/>
            <a:ext cx="2167293" cy="2167293"/>
          </a:xfrm>
          <a:prstGeom prst="rect">
            <a:avLst/>
          </a:prstGeom>
        </p:spPr>
      </p:pic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A1B3472D-CC3B-4CF7-A9B7-1BE2E0CA829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2603224" y="4640010"/>
            <a:ext cx="1872862" cy="1872862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7714D5C0-E961-4D6B-A49E-C10689AC89E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7061595" y="4643987"/>
            <a:ext cx="1934334" cy="1934334"/>
          </a:xfrm>
          <a:prstGeom prst="rect">
            <a:avLst/>
          </a:prstGeom>
        </p:spPr>
      </p:pic>
      <p:pic>
        <p:nvPicPr>
          <p:cNvPr id="21" name="Picture 20" descr="Logo&#10;&#10;Description automatically generated">
            <a:extLst>
              <a:ext uri="{FF2B5EF4-FFF2-40B4-BE49-F238E27FC236}">
                <a16:creationId xmlns:a16="http://schemas.microsoft.com/office/drawing/2014/main" id="{0C1B6190-54E1-4DE2-8406-4CD575DC32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7688788" y="279676"/>
            <a:ext cx="1867182" cy="1867182"/>
          </a:xfrm>
          <a:prstGeom prst="rect">
            <a:avLst/>
          </a:prstGeom>
        </p:spPr>
      </p:pic>
      <p:pic>
        <p:nvPicPr>
          <p:cNvPr id="24" name="Picture 23" descr="Graphical user interface&#10;&#10;Description automatically generated">
            <a:extLst>
              <a:ext uri="{FF2B5EF4-FFF2-40B4-BE49-F238E27FC236}">
                <a16:creationId xmlns:a16="http://schemas.microsoft.com/office/drawing/2014/main" id="{C4A01FE6-929D-42FB-8BA2-F5A780DEB6A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8"/>
              </a:ext>
            </a:extLst>
          </a:blip>
          <a:stretch>
            <a:fillRect/>
          </a:stretch>
        </p:blipFill>
        <p:spPr>
          <a:xfrm>
            <a:off x="4345999" y="1678999"/>
            <a:ext cx="3499999" cy="3499999"/>
          </a:xfrm>
          <a:prstGeom prst="rect">
            <a:avLst/>
          </a:prstGeom>
        </p:spPr>
      </p:pic>
      <p:pic>
        <p:nvPicPr>
          <p:cNvPr id="27" name="Picture 26" descr="Logo&#10;&#10;Description automatically generated">
            <a:extLst>
              <a:ext uri="{FF2B5EF4-FFF2-40B4-BE49-F238E27FC236}">
                <a16:creationId xmlns:a16="http://schemas.microsoft.com/office/drawing/2014/main" id="{21DCAF06-5DD5-4F41-B752-4EBD61816C4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0"/>
              </a:ext>
            </a:extLst>
          </a:blip>
          <a:stretch>
            <a:fillRect/>
          </a:stretch>
        </p:blipFill>
        <p:spPr>
          <a:xfrm>
            <a:off x="9911934" y="4777409"/>
            <a:ext cx="1800912" cy="180091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A8A2FAB-3B7E-491C-82C2-46508E69543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2"/>
              </a:ext>
            </a:extLst>
          </a:blip>
          <a:stretch>
            <a:fillRect/>
          </a:stretch>
        </p:blipFill>
        <p:spPr>
          <a:xfrm>
            <a:off x="325017" y="4222710"/>
            <a:ext cx="1557225" cy="155722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CFC30DC-CEAE-412C-8CB3-D3421A7AB191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4"/>
              </a:ext>
            </a:extLst>
          </a:blip>
          <a:stretch>
            <a:fillRect/>
          </a:stretch>
        </p:blipFill>
        <p:spPr>
          <a:xfrm>
            <a:off x="4345821" y="78882"/>
            <a:ext cx="1800912" cy="180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368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F88443A5-A665-C846-ABBB-FFC0822C3F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570" y="-930964"/>
            <a:ext cx="12325139" cy="8719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888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1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 with low confidence">
            <a:extLst>
              <a:ext uri="{FF2B5EF4-FFF2-40B4-BE49-F238E27FC236}">
                <a16:creationId xmlns:a16="http://schemas.microsoft.com/office/drawing/2014/main" id="{894BB613-F447-A44D-BE1F-8E72B2FE07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930" y="-942538"/>
            <a:ext cx="12357860" cy="8743076"/>
          </a:xfrm>
          <a:prstGeom prst="rect">
            <a:avLst/>
          </a:prstGeom>
        </p:spPr>
      </p:pic>
      <p:pic>
        <p:nvPicPr>
          <p:cNvPr id="6" name="Picture 5" descr="A dirt road with trees on either side of it&#10;&#10;Description automatically generated with medium confidence">
            <a:extLst>
              <a:ext uri="{FF2B5EF4-FFF2-40B4-BE49-F238E27FC236}">
                <a16:creationId xmlns:a16="http://schemas.microsoft.com/office/drawing/2014/main" id="{B296D2A3-48F8-6443-A2D6-73CEC7DE87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593" y="3732896"/>
            <a:ext cx="3798389" cy="2527738"/>
          </a:xfrm>
          <a:prstGeom prst="rect">
            <a:avLst/>
          </a:prstGeom>
        </p:spPr>
      </p:pic>
      <p:pic>
        <p:nvPicPr>
          <p:cNvPr id="9" name="Picture 8" descr="A large field of yellow flowers&#10;&#10;Description automatically generated with low confidence">
            <a:extLst>
              <a:ext uri="{FF2B5EF4-FFF2-40B4-BE49-F238E27FC236}">
                <a16:creationId xmlns:a16="http://schemas.microsoft.com/office/drawing/2014/main" id="{F2D5A70A-6EA6-364F-B20E-9F89F29DE9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18" y="3732896"/>
            <a:ext cx="3798389" cy="2491842"/>
          </a:xfrm>
          <a:prstGeom prst="rect">
            <a:avLst/>
          </a:prstGeom>
        </p:spPr>
      </p:pic>
      <p:pic>
        <p:nvPicPr>
          <p:cNvPr id="18" name="Picture 17" descr="A lightning bolt in the sky&#10;&#10;Description automatically generated with low confidence">
            <a:extLst>
              <a:ext uri="{FF2B5EF4-FFF2-40B4-BE49-F238E27FC236}">
                <a16:creationId xmlns:a16="http://schemas.microsoft.com/office/drawing/2014/main" id="{352EA23D-DAB4-9A40-A840-BE7CF02600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19" y="743282"/>
            <a:ext cx="3798389" cy="2526315"/>
          </a:xfrm>
          <a:prstGeom prst="rect">
            <a:avLst/>
          </a:prstGeom>
        </p:spPr>
      </p:pic>
      <p:pic>
        <p:nvPicPr>
          <p:cNvPr id="20" name="Picture 19" descr="A picture containing snow, outdoor, tree, skiing&#10;&#10;Description automatically generated">
            <a:extLst>
              <a:ext uri="{FF2B5EF4-FFF2-40B4-BE49-F238E27FC236}">
                <a16:creationId xmlns:a16="http://schemas.microsoft.com/office/drawing/2014/main" id="{7BAB0FE5-0F27-B64C-824A-1EA3A4C35E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593" y="743282"/>
            <a:ext cx="3798389" cy="2526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547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05119744-8B57-094A-98F5-4868BC833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510" y="-923846"/>
            <a:ext cx="12305019" cy="870569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E29D813-B6DF-E344-89F8-37412AFFF5D8}"/>
              </a:ext>
            </a:extLst>
          </p:cNvPr>
          <p:cNvSpPr/>
          <p:nvPr/>
        </p:nvSpPr>
        <p:spPr>
          <a:xfrm>
            <a:off x="3859563" y="264160"/>
            <a:ext cx="4472874" cy="63296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E4822D-7C7D-E240-88A6-407CD131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563" y="264160"/>
            <a:ext cx="4472873" cy="632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570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9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5E0F05EE-3CDB-5046-B680-56C23636D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644" y="-928186"/>
            <a:ext cx="12317288" cy="87143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12046C6-88D8-4C1E-A39C-D3C87E8955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218" y="287867"/>
            <a:ext cx="1436378" cy="14363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BE5007F-A5BD-4079-A9EC-09D8599BDB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6557" y="4973801"/>
            <a:ext cx="1313249" cy="1461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27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0</Words>
  <Application>Microsoft Macintosh PowerPoint</Application>
  <PresentationFormat>Widescreen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 Taylor</dc:creator>
  <cp:lastModifiedBy>Jaime Thurston</cp:lastModifiedBy>
  <cp:revision>27</cp:revision>
  <dcterms:created xsi:type="dcterms:W3CDTF">2021-03-02T13:14:17Z</dcterms:created>
  <dcterms:modified xsi:type="dcterms:W3CDTF">2021-04-15T16:49:18Z</dcterms:modified>
</cp:coreProperties>
</file>